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4E9_CC1EE10B.xml" ContentType="application/vnd.ms-powerpoint.comments+xml"/>
  <Override PartName="/ppt/notesSlides/notesSlide1.xml" ContentType="application/vnd.openxmlformats-officedocument.presentationml.notesSlide+xml"/>
  <Override PartName="/ppt/comments/modernComment_4EA_21C2DD97.xml" ContentType="application/vnd.ms-powerpoint.comments+xml"/>
  <Override PartName="/ppt/comments/modernComment_D55_99C4A269.xml" ContentType="application/vnd.ms-powerpoint.comments+xml"/>
  <Override PartName="/ppt/comments/modernComment_D52_80A50EC6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0" r:id="rId4"/>
  </p:sldMasterIdLst>
  <p:notesMasterIdLst>
    <p:notesMasterId r:id="rId20"/>
  </p:notesMasterIdLst>
  <p:handoutMasterIdLst>
    <p:handoutMasterId r:id="rId21"/>
  </p:handoutMasterIdLst>
  <p:sldIdLst>
    <p:sldId id="1291" r:id="rId5"/>
    <p:sldId id="1246" r:id="rId6"/>
    <p:sldId id="1257" r:id="rId7"/>
    <p:sldId id="1299" r:id="rId8"/>
    <p:sldId id="1258" r:id="rId9"/>
    <p:sldId id="3400" r:id="rId10"/>
    <p:sldId id="3412" r:id="rId11"/>
    <p:sldId id="3411" r:id="rId12"/>
    <p:sldId id="3407" r:id="rId13"/>
    <p:sldId id="3408" r:id="rId14"/>
    <p:sldId id="3402" r:id="rId15"/>
    <p:sldId id="3413" r:id="rId16"/>
    <p:sldId id="3409" r:id="rId17"/>
    <p:sldId id="3410" r:id="rId18"/>
    <p:sldId id="1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Pages" id="{23B387A1-1145-4ECE-BC2B-90393FAA9F35}">
          <p14:sldIdLst>
            <p14:sldId id="1291"/>
            <p14:sldId id="1246"/>
            <p14:sldId id="1257"/>
            <p14:sldId id="1299"/>
            <p14:sldId id="1258"/>
            <p14:sldId id="3400"/>
            <p14:sldId id="3412"/>
            <p14:sldId id="3411"/>
            <p14:sldId id="3407"/>
            <p14:sldId id="3408"/>
            <p14:sldId id="3402"/>
            <p14:sldId id="3413"/>
            <p14:sldId id="3409"/>
            <p14:sldId id="3410"/>
            <p14:sldId id="1290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2160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4EC09F-7933-59E3-5F5F-31679C90ADE4}" name="Sunny Matharu" initials="SM" userId="S::sunny.matharu@hdgroupuk.com::b2b6a7be-b477-49eb-9faa-0374929eaa5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6770"/>
    <a:srgbClr val="F08200"/>
    <a:srgbClr val="CA404C"/>
    <a:srgbClr val="55504A"/>
    <a:srgbClr val="385266"/>
    <a:srgbClr val="DA2F47"/>
    <a:srgbClr val="497976"/>
    <a:srgbClr val="FF9914"/>
    <a:srgbClr val="00CCB0"/>
    <a:srgbClr val="5F66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383F12-F354-7399-6870-E7886DDD8943}" v="5" dt="2025-06-11T13:53:51.048"/>
    <p1510:client id="{37EEEC9D-5979-9457-4000-CB5AB5C477A3}" v="9" dt="2025-06-11T14:15:33.701"/>
    <p1510:client id="{BF94B015-96F7-4719-824B-31BAB79162F5}" v="16" dt="2025-06-11T12:10:00.4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21" autoAdjust="0"/>
    <p:restoredTop sz="80427" autoAdjust="0"/>
  </p:normalViewPr>
  <p:slideViewPr>
    <p:cSldViewPr snapToGrid="0" snapToObjects="1">
      <p:cViewPr varScale="1">
        <p:scale>
          <a:sx n="100" d="100"/>
          <a:sy n="100" d="100"/>
        </p:scale>
        <p:origin x="141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86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notesViewPr>
    <p:cSldViewPr snapToGrid="0" snapToObjects="1">
      <p:cViewPr varScale="1">
        <p:scale>
          <a:sx n="95" d="100"/>
          <a:sy n="95" d="100"/>
        </p:scale>
        <p:origin x="37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omments/modernComment_4E9_CC1EE10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08FC2B8-4DB4-41F4-BECD-06474CCF6AC2}" authorId="{C84EC09F-7933-59E3-5F5F-31679C90ADE4}" status="resolved" created="2025-06-11T13:50:07.47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24575755" sldId="1257"/>
      <ac:spMk id="3" creationId="{793AB93D-44CC-8748-BAC6-BCA9909C8F55}"/>
      <ac:txMk cp="177" len="59">
        <ac:context len="486" hash="1117890241"/>
      </ac:txMk>
    </ac:txMkLst>
    <p188:pos x="6750538" y="1856153"/>
    <p188:txBody>
      <a:bodyPr/>
      <a:lstStyle/>
      <a:p>
        <a:r>
          <a:rPr lang="en-US"/>
          <a:t>[@Callum Wooldridge] add in in about user behaviour. I'd lead this with, saying SEO is about thinking about the user, and being user first</a:t>
        </a:r>
      </a:p>
    </p188:txBody>
  </p188:cm>
</p188:cmLst>
</file>

<file path=ppt/comments/modernComment_4EA_21C2DD9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006FD7F-0AAF-4988-9791-796496124728}" authorId="{C84EC09F-7933-59E3-5F5F-31679C90ADE4}" status="resolved" created="2025-06-11T13:51:07.57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66418839" sldId="1258"/>
      <ac:spMk id="6" creationId="{92B70E2B-FDB9-5C4D-BD28-7C80B0CA204B}"/>
      <ac:txMk cp="306" len="122">
        <ac:context len="556" hash="1469592414"/>
      </ac:txMk>
    </ac:txMkLst>
    <p188:pos x="5773615" y="2950307"/>
    <p188:txBody>
      <a:bodyPr/>
      <a:lstStyle/>
      <a:p>
        <a:r>
          <a:rPr lang="en-US"/>
          <a:t>[@Callum Wooldridge] add a point here that local businesses also appear below the map pack</a:t>
        </a:r>
      </a:p>
    </p188:txBody>
  </p188:cm>
</p188:cmLst>
</file>

<file path=ppt/comments/modernComment_D52_80A50EC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E3A3F7A-CBB9-4BF8-889B-BF25EFB11DB5}" authorId="{C84EC09F-7933-59E3-5F5F-31679C90ADE4}" status="resolved" created="2025-06-11T13:53:28.07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158300870" sldId="3410"/>
      <ac:spMk id="3" creationId="{5D579F61-6D3C-0E2B-683A-7D936E1AC736}"/>
      <ac:txMk cp="205" len="4">
        <ac:context len="565" hash="1400950923"/>
      </ac:txMk>
    </ac:txMkLst>
    <p188:pos x="2266461" y="1318846"/>
    <p188:txBody>
      <a:bodyPr/>
      <a:lstStyle/>
      <a:p>
        <a:r>
          <a:rPr lang="en-US"/>
          <a:t>[@Callum Wooldridge] define this acronym here as well</a:t>
        </a:r>
      </a:p>
    </p188:txBody>
  </p188:cm>
</p188:cmLst>
</file>

<file path=ppt/comments/modernComment_D55_99C4A26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B7E4103-9FDB-42EB-A4D3-82CDF2084DAA}" authorId="{C84EC09F-7933-59E3-5F5F-31679C90ADE4}" created="2025-06-11T13:53:51.048">
    <pc:sldMkLst xmlns:pc="http://schemas.microsoft.com/office/powerpoint/2013/main/command">
      <pc:docMk/>
      <pc:sldMk cId="2579800681" sldId="3413"/>
    </pc:sldMkLst>
    <p188:txBody>
      <a:bodyPr/>
      <a:lstStyle/>
      <a:p>
        <a:r>
          <a:rPr lang="en-US"/>
          <a:t>[@Callum Wooldridge] I like this slide. Could you do one of a bad vs good for a local SEO page on site?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7461FF-8255-5646-A204-34DE607028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226B05-5D00-E840-8F8C-6668DFF1D2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452CE-EF68-0349-A569-0F8460EBF003}" type="datetimeFigureOut">
              <a:rPr lang="en-GB" smtClean="0"/>
              <a:t>17/06/2025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ED2DF-6B8B-374C-97DA-FFE26045DF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BDB71-B953-EF4E-AD99-992DCCC08B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B135D-C7C4-A541-9F37-D913487805F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166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BFD49-20D5-C04F-A6AF-E15039A96387}" type="datetimeFigureOut">
              <a:rPr lang="en-US" smtClean="0"/>
              <a:t>6/17/2025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437A0-1963-2746-858A-6E2989BD80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65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437A0-1963-2746-858A-6E2989BD80A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19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ver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C73573-94F5-8C46-AEEC-48C99676F0AE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64847F-088A-C44D-AD51-586EF0D0ED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picture here by clicking on image icon. If you’d like to replace image please re-insert from master slide to prevent image stretching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AB6DAA-2926-594B-BB65-A3E4F9E9F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3160983"/>
            <a:ext cx="7860632" cy="609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 cap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Sub copy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E2484C6-1239-854B-AA21-6B9B8257E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2475183"/>
            <a:ext cx="9073416" cy="682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0" i="0" cap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F1EDE88-3B19-FA46-A02A-4C7E0D1A1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08" r="8208"/>
          <a:stretch/>
        </p:blipFill>
        <p:spPr>
          <a:xfrm>
            <a:off x="8211796" y="169380"/>
            <a:ext cx="3834154" cy="17658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707297-4A02-074B-85CF-EDCFE9C7CEBD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4A8C371-6A2F-6F40-99C8-9AE9F16EC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08" r="8208"/>
          <a:stretch/>
        </p:blipFill>
        <p:spPr>
          <a:xfrm>
            <a:off x="8211796" y="169380"/>
            <a:ext cx="3834154" cy="17658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FC73573-94F5-8C46-AEEC-48C99676F0AE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6">
            <a:extLst>
              <a:ext uri="{FF2B5EF4-FFF2-40B4-BE49-F238E27FC236}">
                <a16:creationId xmlns:a16="http://schemas.microsoft.com/office/drawing/2014/main" id="{9F1EDE88-3B19-FA46-A02A-4C7E0D1A1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08" r="8208"/>
          <a:stretch/>
        </p:blipFill>
        <p:spPr>
          <a:xfrm>
            <a:off x="8211796" y="169380"/>
            <a:ext cx="3834154" cy="17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13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A2DE7A8-D0B9-0B4E-89CD-801C64626E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241381"/>
            <a:ext cx="91476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648000" tIns="0" bIns="0" anchor="ctr"/>
          <a:lstStyle>
            <a:lvl1pPr marL="0" indent="0" algn="l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8C0B5E-130A-6043-B100-379B7137F6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4429" y="1186259"/>
            <a:ext cx="4017509" cy="4079630"/>
          </a:xfrm>
          <a:prstGeom prst="rect">
            <a:avLst/>
          </a:prstGeom>
        </p:spPr>
        <p:txBody>
          <a:bodyPr wrap="none" anchor="ctr"/>
          <a:lstStyle>
            <a:lvl1pPr marL="0" indent="0" algn="r">
              <a:buNone/>
              <a:defRPr sz="25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020EE9B-623E-C549-A71A-AE61B11AA2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2749" y="2057400"/>
            <a:ext cx="3594601" cy="557575"/>
          </a:xfrm>
          <a:prstGeom prst="rect">
            <a:avLst/>
          </a:prstGeom>
          <a:solidFill>
            <a:schemeClr val="bg1"/>
          </a:solidFill>
        </p:spPr>
        <p:txBody>
          <a:bodyPr lIns="144000" tIns="108000" rIns="72000" anchor="ctr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200" b="0" i="0" cap="none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A divider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E6B81E08-1204-504C-A0AE-ABED0300A1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2749" y="2743200"/>
            <a:ext cx="3594601" cy="557575"/>
          </a:xfrm>
          <a:prstGeom prst="rect">
            <a:avLst/>
          </a:prstGeom>
          <a:solidFill>
            <a:schemeClr val="bg1"/>
          </a:solidFill>
        </p:spPr>
        <p:txBody>
          <a:bodyPr lIns="144000" tIns="108000" rIns="72000" anchor="ctr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200" b="0" i="0" cap="none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slide could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C9284FA-536B-6B4C-9A91-964FAD82DC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22749" y="3429000"/>
            <a:ext cx="3594601" cy="557575"/>
          </a:xfrm>
          <a:prstGeom prst="rect">
            <a:avLst/>
          </a:prstGeom>
          <a:solidFill>
            <a:schemeClr val="bg1"/>
          </a:solidFill>
        </p:spPr>
        <p:txBody>
          <a:bodyPr lIns="144000" tIns="108000" rIns="72000" anchor="ctr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200" b="0" i="0" cap="none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look like this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50E7E1-3D7E-D94B-86CE-86F682101D90}"/>
              </a:ext>
            </a:extLst>
          </p:cNvPr>
          <p:cNvSpPr/>
          <p:nvPr/>
        </p:nvSpPr>
        <p:spPr>
          <a:xfrm>
            <a:off x="0" y="169380"/>
            <a:ext cx="91476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26D0CD-8844-E843-BE1C-D153D5A02006}"/>
              </a:ext>
            </a:extLst>
          </p:cNvPr>
          <p:cNvSpPr/>
          <p:nvPr/>
        </p:nvSpPr>
        <p:spPr>
          <a:xfrm>
            <a:off x="0" y="169380"/>
            <a:ext cx="91476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50E7E1-3D7E-D94B-86CE-86F682101D90}"/>
              </a:ext>
            </a:extLst>
          </p:cNvPr>
          <p:cNvSpPr/>
          <p:nvPr userDrawn="1"/>
        </p:nvSpPr>
        <p:spPr>
          <a:xfrm>
            <a:off x="0" y="169380"/>
            <a:ext cx="91476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4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411CAE3-F863-3346-9B94-1F008F65212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241380"/>
            <a:ext cx="9147875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648000" tIns="0" bIns="0" anchor="ctr"/>
          <a:lstStyle>
            <a:lvl1pPr marL="0" indent="0" algn="l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020EE9B-623E-C549-A71A-AE61B11AA2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2749" y="2276061"/>
            <a:ext cx="3594601" cy="557575"/>
          </a:xfrm>
          <a:prstGeom prst="rect">
            <a:avLst/>
          </a:prstGeom>
          <a:solidFill>
            <a:schemeClr val="bg1"/>
          </a:solidFill>
        </p:spPr>
        <p:txBody>
          <a:bodyPr lIns="144000" tIns="108000" rIns="72000" anchor="ctr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200" b="0" i="0" cap="none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A divider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E6B81E08-1204-504C-A0AE-ABED0300A1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2749" y="2961861"/>
            <a:ext cx="3594601" cy="557575"/>
          </a:xfrm>
          <a:prstGeom prst="rect">
            <a:avLst/>
          </a:prstGeom>
          <a:solidFill>
            <a:schemeClr val="bg1"/>
          </a:solidFill>
        </p:spPr>
        <p:txBody>
          <a:bodyPr lIns="144000" tIns="108000" rIns="72000" anchor="ctr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200" b="0" i="0" cap="none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slide could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C9284FA-536B-6B4C-9A91-964FAD82DC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22749" y="3647661"/>
            <a:ext cx="3594601" cy="557575"/>
          </a:xfrm>
          <a:prstGeom prst="rect">
            <a:avLst/>
          </a:prstGeom>
          <a:solidFill>
            <a:schemeClr val="bg1"/>
          </a:solidFill>
        </p:spPr>
        <p:txBody>
          <a:bodyPr lIns="144000" tIns="108000" rIns="72000" anchor="ctr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200" b="0" i="0" cap="none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look like this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0DB4E6E-0C1D-8B4C-9E8D-74FF99E4EE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22749" y="1489710"/>
            <a:ext cx="658126" cy="658126"/>
          </a:xfrm>
          <a:prstGeom prst="rect">
            <a:avLst/>
          </a:prstGeom>
          <a:solidFill>
            <a:srgbClr val="F08200"/>
          </a:solidFill>
          <a:ln w="19050">
            <a:noFill/>
          </a:ln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 cap="all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7FDF67-FCFF-2442-8E7F-627AD89CBF78}"/>
              </a:ext>
            </a:extLst>
          </p:cNvPr>
          <p:cNvSpPr/>
          <p:nvPr/>
        </p:nvSpPr>
        <p:spPr>
          <a:xfrm>
            <a:off x="0" y="169380"/>
            <a:ext cx="91476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245DDE-008A-8245-85BC-249773355AAD}"/>
              </a:ext>
            </a:extLst>
          </p:cNvPr>
          <p:cNvSpPr/>
          <p:nvPr/>
        </p:nvSpPr>
        <p:spPr>
          <a:xfrm>
            <a:off x="0" y="169380"/>
            <a:ext cx="91476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7FDF67-FCFF-2442-8E7F-627AD89CBF78}"/>
              </a:ext>
            </a:extLst>
          </p:cNvPr>
          <p:cNvSpPr/>
          <p:nvPr userDrawn="1"/>
        </p:nvSpPr>
        <p:spPr>
          <a:xfrm>
            <a:off x="0" y="169380"/>
            <a:ext cx="91476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115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 - du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9EEBBFB-5AFB-E546-B708-FD2A696F2A2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2" y="241380"/>
            <a:ext cx="63252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108000" rIns="0" bIns="0" anchor="t"/>
          <a:lstStyle>
            <a:lvl1pPr marL="0" indent="0" algn="ctr">
              <a:buNone/>
              <a:defRPr sz="12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image here. Add the same image as the right-hand side – </a:t>
            </a:r>
          </a:p>
          <a:p>
            <a:r>
              <a:rPr lang="en-US" dirty="0"/>
              <a:t>but use the crop tool to zoom into the image.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BCEEAE9-2632-734D-A333-1202EB0610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0421" y="994074"/>
            <a:ext cx="4464000" cy="4464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Box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1FD977A-04F3-404A-8C8D-B3FC6137BC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1721" y="2227214"/>
            <a:ext cx="3626286" cy="2781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cap="none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This is an example slide that can be used for a divider or as a slide for a big statement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BC092F38-1D98-C64F-B7F0-A32B683E9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01594" y="1375315"/>
            <a:ext cx="658126" cy="658126"/>
          </a:xfrm>
          <a:prstGeom prst="rect">
            <a:avLst/>
          </a:prstGeom>
          <a:solidFill>
            <a:srgbClr val="F08200"/>
          </a:solidFill>
          <a:ln w="19050">
            <a:noFill/>
          </a:ln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 cap="all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349BA7F6-5F1F-AF43-A7B8-B3928C6C7D5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24599" y="994074"/>
            <a:ext cx="5867401" cy="446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251999" rIns="0" bIns="0" anchor="ctr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image.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39DF1B-A358-A14C-81A0-23B0D9FBDA34}"/>
              </a:ext>
            </a:extLst>
          </p:cNvPr>
          <p:cNvSpPr/>
          <p:nvPr/>
        </p:nvSpPr>
        <p:spPr>
          <a:xfrm>
            <a:off x="0" y="169380"/>
            <a:ext cx="63252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058CB1-4722-3845-B1B6-EDDDE951D374}"/>
              </a:ext>
            </a:extLst>
          </p:cNvPr>
          <p:cNvSpPr/>
          <p:nvPr/>
        </p:nvSpPr>
        <p:spPr>
          <a:xfrm>
            <a:off x="0" y="169380"/>
            <a:ext cx="63252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39DF1B-A358-A14C-81A0-23B0D9FBDA34}"/>
              </a:ext>
            </a:extLst>
          </p:cNvPr>
          <p:cNvSpPr/>
          <p:nvPr userDrawn="1"/>
        </p:nvSpPr>
        <p:spPr>
          <a:xfrm>
            <a:off x="0" y="169380"/>
            <a:ext cx="63252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343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FF857B3-6EC7-8945-AF06-6C10A9F1F9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6821" y="1"/>
            <a:ext cx="5010411" cy="63452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2EA814D-DA6C-854F-AAEF-8DDF203C35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781" y="5034549"/>
            <a:ext cx="5260718" cy="1307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3800" b="0" i="0" cap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Blinds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F4194D-EBB7-ED4C-84F9-6FECE59E53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1023" y="1994317"/>
            <a:ext cx="4124156" cy="23406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 cap="none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This is an example slide that can be used for a divider or as a slide for a BIG STATEMENT (highlight keywords) Using an image to support</a:t>
            </a:r>
          </a:p>
        </p:txBody>
      </p:sp>
    </p:spTree>
    <p:extLst>
      <p:ext uri="{BB962C8B-B14F-4D97-AF65-F5344CB8AC3E}">
        <p14:creationId xmlns:p14="http://schemas.microsoft.com/office/powerpoint/2010/main" val="3449083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F4194D-EBB7-ED4C-84F9-6FECE59E53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1023" y="1994317"/>
            <a:ext cx="4124156" cy="23406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 cap="none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This is an example slide that can be used for a divider or as a slide for a BIG STATEMENT (highlight keywords)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8C9B10-CFF7-1045-9261-A2AC02B12617}"/>
              </a:ext>
            </a:extLst>
          </p:cNvPr>
          <p:cNvSpPr/>
          <p:nvPr/>
        </p:nvSpPr>
        <p:spPr>
          <a:xfrm>
            <a:off x="876821" y="0"/>
            <a:ext cx="5010411" cy="6345238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6CCE00-CFDC-5B4B-A849-C6D70196C6B5}"/>
              </a:ext>
            </a:extLst>
          </p:cNvPr>
          <p:cNvSpPr/>
          <p:nvPr/>
        </p:nvSpPr>
        <p:spPr>
          <a:xfrm>
            <a:off x="876821" y="0"/>
            <a:ext cx="5010411" cy="6345238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8C9B10-CFF7-1045-9261-A2AC02B12617}"/>
              </a:ext>
            </a:extLst>
          </p:cNvPr>
          <p:cNvSpPr/>
          <p:nvPr userDrawn="1"/>
        </p:nvSpPr>
        <p:spPr>
          <a:xfrm>
            <a:off x="876821" y="0"/>
            <a:ext cx="5010411" cy="6345238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60232BB-6043-7941-BB29-0A5513057D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7160" y="5042197"/>
            <a:ext cx="5539070" cy="1307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3800" b="0" i="0" cap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Blinds</a:t>
            </a:r>
          </a:p>
        </p:txBody>
      </p:sp>
    </p:spTree>
    <p:extLst>
      <p:ext uri="{BB962C8B-B14F-4D97-AF65-F5344CB8AC3E}">
        <p14:creationId xmlns:p14="http://schemas.microsoft.com/office/powerpoint/2010/main" val="984942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A75D1467-CFA6-CE40-9DA0-EDA9E4A7E12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76185" y="0"/>
            <a:ext cx="5415815" cy="6345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E41E89-C8CC-F14F-96DC-66C15FCC5F44}"/>
              </a:ext>
            </a:extLst>
          </p:cNvPr>
          <p:cNvSpPr/>
          <p:nvPr/>
        </p:nvSpPr>
        <p:spPr>
          <a:xfrm>
            <a:off x="876821" y="0"/>
            <a:ext cx="5010411" cy="6345238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9539FB-B95D-1B40-A080-EB19D39AF089}"/>
              </a:ext>
            </a:extLst>
          </p:cNvPr>
          <p:cNvSpPr/>
          <p:nvPr/>
        </p:nvSpPr>
        <p:spPr>
          <a:xfrm>
            <a:off x="876821" y="0"/>
            <a:ext cx="5010411" cy="6345238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E41E89-C8CC-F14F-96DC-66C15FCC5F44}"/>
              </a:ext>
            </a:extLst>
          </p:cNvPr>
          <p:cNvSpPr/>
          <p:nvPr userDrawn="1"/>
        </p:nvSpPr>
        <p:spPr>
          <a:xfrm>
            <a:off x="876821" y="0"/>
            <a:ext cx="5010411" cy="6345238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2EA814D-DA6C-854F-AAEF-8DDF203C35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7160" y="5051341"/>
            <a:ext cx="5539070" cy="1307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3800" b="0" i="0" cap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Blinds</a:t>
            </a:r>
          </a:p>
        </p:txBody>
      </p:sp>
    </p:spTree>
    <p:extLst>
      <p:ext uri="{BB962C8B-B14F-4D97-AF65-F5344CB8AC3E}">
        <p14:creationId xmlns:p14="http://schemas.microsoft.com/office/powerpoint/2010/main" val="3814055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E41E89-C8CC-F14F-96DC-66C15FCC5F44}"/>
              </a:ext>
            </a:extLst>
          </p:cNvPr>
          <p:cNvSpPr/>
          <p:nvPr/>
        </p:nvSpPr>
        <p:spPr>
          <a:xfrm>
            <a:off x="0" y="172000"/>
            <a:ext cx="12191999" cy="61732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2EA814D-DA6C-854F-AAEF-8DDF203C35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1" y="2728657"/>
            <a:ext cx="10086354" cy="7003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0" i="0" cap="none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Slide divider</a:t>
            </a:r>
          </a:p>
          <a:p>
            <a:pPr lvl="0"/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F4194D-EBB7-ED4C-84F9-6FECE59E53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820" y="3348201"/>
            <a:ext cx="5267195" cy="9717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0" i="0" cap="none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This is an example slide that can be used for a divider or as a slide for a BIG STATEMENT (highlight keywords)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702DE8-E123-D14E-A5B0-E1B8918CA93D}"/>
              </a:ext>
            </a:extLst>
          </p:cNvPr>
          <p:cNvSpPr/>
          <p:nvPr/>
        </p:nvSpPr>
        <p:spPr>
          <a:xfrm>
            <a:off x="0" y="172000"/>
            <a:ext cx="12191999" cy="61732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E41E89-C8CC-F14F-96DC-66C15FCC5F44}"/>
              </a:ext>
            </a:extLst>
          </p:cNvPr>
          <p:cNvSpPr/>
          <p:nvPr userDrawn="1"/>
        </p:nvSpPr>
        <p:spPr>
          <a:xfrm>
            <a:off x="0" y="172000"/>
            <a:ext cx="12191999" cy="61732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635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tement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43660B-81B2-B143-B11D-85302EECFDBE}"/>
              </a:ext>
            </a:extLst>
          </p:cNvPr>
          <p:cNvSpPr/>
          <p:nvPr/>
        </p:nvSpPr>
        <p:spPr>
          <a:xfrm>
            <a:off x="-1" y="169378"/>
            <a:ext cx="6094800" cy="61758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A2DE7A8-D0B9-0B4E-89CD-801C64626E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16258" y="349378"/>
            <a:ext cx="7375742" cy="57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B219E3D-B5B9-E041-867A-4E7B6C978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933" y="977030"/>
            <a:ext cx="3945698" cy="489141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0" i="0" cap="none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This is an example slide that can be used for a divider or as a slide for a BIG STATEMENT (highlight keywords)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55F28A-61B3-0046-A55F-E981D62011AB}"/>
              </a:ext>
            </a:extLst>
          </p:cNvPr>
          <p:cNvSpPr/>
          <p:nvPr/>
        </p:nvSpPr>
        <p:spPr>
          <a:xfrm>
            <a:off x="-1" y="169380"/>
            <a:ext cx="60948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C7CD8F-3423-4C4B-9357-067D019DCB04}"/>
              </a:ext>
            </a:extLst>
          </p:cNvPr>
          <p:cNvSpPr/>
          <p:nvPr/>
        </p:nvSpPr>
        <p:spPr>
          <a:xfrm>
            <a:off x="-1" y="169378"/>
            <a:ext cx="6094800" cy="61758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A589CF-5D2D-0F4B-BB47-0B3E08DB4D30}"/>
              </a:ext>
            </a:extLst>
          </p:cNvPr>
          <p:cNvSpPr/>
          <p:nvPr/>
        </p:nvSpPr>
        <p:spPr>
          <a:xfrm>
            <a:off x="-1" y="169380"/>
            <a:ext cx="60948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43660B-81B2-B143-B11D-85302EECFDBE}"/>
              </a:ext>
            </a:extLst>
          </p:cNvPr>
          <p:cNvSpPr/>
          <p:nvPr userDrawn="1"/>
        </p:nvSpPr>
        <p:spPr>
          <a:xfrm>
            <a:off x="-1" y="192022"/>
            <a:ext cx="6094800" cy="61758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55F28A-61B3-0046-A55F-E981D62011AB}"/>
              </a:ext>
            </a:extLst>
          </p:cNvPr>
          <p:cNvSpPr/>
          <p:nvPr userDrawn="1"/>
        </p:nvSpPr>
        <p:spPr>
          <a:xfrm>
            <a:off x="-1" y="169380"/>
            <a:ext cx="60948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895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A2DE7A8-D0B9-0B4E-89CD-801C64626E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241380"/>
            <a:ext cx="12192001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B219E3D-B5B9-E041-867A-4E7B6C978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990" y="2282416"/>
            <a:ext cx="5988952" cy="23406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4000" b="0" i="0" cap="none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This is an example slide that can be used for a divider or as a slide for a BIG STATEMENT (highlight keywords)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FD5671-E7A5-974D-879A-1F32B5AE06FC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0A457A-76A1-E140-8B53-9DE57D08D7DE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D5671-E7A5-974D-879A-1F32B5AE06FC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177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py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846188D-3270-884A-9F9F-87767E106E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241380"/>
            <a:ext cx="12192001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7971CC-A438-6348-89A6-3C20D72CB62F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523B3F0D-8115-3C40-8691-1723749A7F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4414" y="346075"/>
            <a:ext cx="6097586" cy="576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/>
          <a:lstStyle>
            <a:lvl1pPr marL="0" indent="0" algn="r">
              <a:buNone/>
              <a:defRPr sz="200" b="0" i="0">
                <a:solidFill>
                  <a:schemeClr val="bg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AB6DAA-2926-594B-BB65-A3E4F9E9F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685799"/>
            <a:ext cx="5722938" cy="1368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2DC9CF-D555-1D4C-BF01-8719907B9E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03747" y="2060281"/>
            <a:ext cx="5713603" cy="3863441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A08F779-452C-F945-984D-635F21A991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4" y="584709"/>
            <a:ext cx="328495" cy="55065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9FA57D-19E6-A344-BC74-D4B201F36F4D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7971CC-A438-6348-89A6-3C20D72CB62F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24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FC73573-94F5-8C46-AEEC-48C99676F0AE}"/>
              </a:ext>
            </a:extLst>
          </p:cNvPr>
          <p:cNvSpPr/>
          <p:nvPr userDrawn="1"/>
        </p:nvSpPr>
        <p:spPr>
          <a:xfrm>
            <a:off x="-1" y="0"/>
            <a:ext cx="12192001" cy="6345238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C73573-94F5-8C46-AEEC-48C99676F0AE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AB6DAA-2926-594B-BB65-A3E4F9E9F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3160983"/>
            <a:ext cx="7860632" cy="609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 cap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Sub copy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E2484C6-1239-854B-AA21-6B9B8257E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2475183"/>
            <a:ext cx="9073416" cy="682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0" i="0" cap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707297-4A02-074B-85CF-EDCFE9C7CEBD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882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BF7DD4D2-800F-3241-8769-96749E4914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241380"/>
            <a:ext cx="12192001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27FE37-21F8-BB4D-8BA7-9168CEF5E961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AB6DAA-2926-594B-BB65-A3E4F9E9F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685800"/>
            <a:ext cx="5722938" cy="13642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2DC9CF-D555-1D4C-BF01-8719907B9E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1474" y="2054225"/>
            <a:ext cx="11445875" cy="3809862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09681D-22B5-6548-919F-52B580460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4" y="584709"/>
            <a:ext cx="328495" cy="55065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0CAF48-B94C-3D49-93A8-7DB9E746E746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27FE37-21F8-BB4D-8BA7-9168CEF5E961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523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AB6DAA-2926-594B-BB65-A3E4F9E9F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5" y="685800"/>
            <a:ext cx="8936153" cy="1368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2DC9CF-D555-1D4C-BF01-8719907B9E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1475" y="2054225"/>
            <a:ext cx="11445874" cy="3809862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34241EC-0CF1-3D4A-8C07-5ADAB2FD6A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4" y="584709"/>
            <a:ext cx="328495" cy="55065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6F7CD8-813A-E84E-86CC-507ED46C3F2F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D9B20-F6DD-CB4A-8FED-7F328C588A0D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6F7CD8-813A-E84E-86CC-507ED46C3F2F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694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AB6DAA-2926-594B-BB65-A3E4F9E9F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685800"/>
            <a:ext cx="5722938" cy="1368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A4756D7-881C-F940-A24D-2D005085A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4" y="584709"/>
            <a:ext cx="328495" cy="55065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20EA9B-B0B6-BF43-8D9D-6B6C95C803BF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2A8AB7-27A3-4A41-8B7F-2ECE2A31C8BD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0EA9B-B0B6-BF43-8D9D-6B6C95C803BF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461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AB6DAA-2926-594B-BB65-A3E4F9E9F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685800"/>
            <a:ext cx="5722938" cy="1368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A4756D7-881C-F940-A24D-2D005085A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4" y="584709"/>
            <a:ext cx="328495" cy="55065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20EA9B-B0B6-BF43-8D9D-6B6C95C803BF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2A8AB7-27A3-4A41-8B7F-2ECE2A31C8BD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0EA9B-B0B6-BF43-8D9D-6B6C95C803BF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F370B6-FA51-9A40-9494-3BEB5EAD5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8900" y="2498645"/>
            <a:ext cx="18542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65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871D7C-6444-214A-9A5A-E8FE1A6011C9}"/>
              </a:ext>
            </a:extLst>
          </p:cNvPr>
          <p:cNvSpPr/>
          <p:nvPr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AB6DAA-2926-594B-BB65-A3E4F9E9F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685800"/>
            <a:ext cx="5722938" cy="1368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2DC9CF-D555-1D4C-BF01-8719907B9E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1474" y="2054225"/>
            <a:ext cx="11445875" cy="3849618"/>
          </a:xfrm>
          <a:prstGeom prst="rect">
            <a:avLst/>
          </a:prstGeom>
        </p:spPr>
        <p:txBody>
          <a:bodyPr numCol="2" spcCol="360000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2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1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None/>
              <a:defRPr sz="105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None/>
              <a:defRPr sz="105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F2EDBDC0-D49C-A544-8C37-5E3C389F24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4" y="584709"/>
            <a:ext cx="328495" cy="55065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B6DF63-D033-4D44-B31B-366A79D42BDE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40CBDE-012B-F743-BE2E-5429B4CB43B8}"/>
              </a:ext>
            </a:extLst>
          </p:cNvPr>
          <p:cNvSpPr/>
          <p:nvPr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EF4DD-7A1F-E949-8143-ABB31A0A4945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871D7C-6444-214A-9A5A-E8FE1A6011C9}"/>
              </a:ext>
            </a:extLst>
          </p:cNvPr>
          <p:cNvSpPr/>
          <p:nvPr userDrawn="1"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B6DF63-D033-4D44-B31B-366A79D42BDE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8113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871D7C-6444-214A-9A5A-E8FE1A6011C9}"/>
              </a:ext>
            </a:extLst>
          </p:cNvPr>
          <p:cNvSpPr/>
          <p:nvPr/>
        </p:nvSpPr>
        <p:spPr>
          <a:xfrm>
            <a:off x="0" y="346077"/>
            <a:ext cx="12192000" cy="57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5B6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09681D-22B5-6548-919F-52B580460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5" y="572610"/>
            <a:ext cx="328495" cy="49682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E85D5F-9D78-F04D-80EB-C6C9D3ABB93B}"/>
              </a:ext>
            </a:extLst>
          </p:cNvPr>
          <p:cNvSpPr/>
          <p:nvPr/>
        </p:nvSpPr>
        <p:spPr>
          <a:xfrm>
            <a:off x="3617420" y="685800"/>
            <a:ext cx="857458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5B6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2DC9CF-D555-1D4C-BF01-8719907B9E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88896" y="975573"/>
            <a:ext cx="7828453" cy="4630097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2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1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None/>
              <a:defRPr sz="105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None/>
              <a:defRPr sz="105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AB6DAA-2926-594B-BB65-A3E4F9E9F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685800"/>
            <a:ext cx="3245944" cy="2743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E42A48-ABFE-D544-9876-3910DEC56023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CE6196-18FB-4A4E-9FC0-40C785A09FF7}"/>
              </a:ext>
            </a:extLst>
          </p:cNvPr>
          <p:cNvSpPr/>
          <p:nvPr/>
        </p:nvSpPr>
        <p:spPr>
          <a:xfrm>
            <a:off x="0" y="346077"/>
            <a:ext cx="12192000" cy="57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5B6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E63BB1-7182-7B45-AC51-DFF263ADB11F}"/>
              </a:ext>
            </a:extLst>
          </p:cNvPr>
          <p:cNvSpPr/>
          <p:nvPr/>
        </p:nvSpPr>
        <p:spPr>
          <a:xfrm>
            <a:off x="3617420" y="685800"/>
            <a:ext cx="857458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5B6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7508C8-9C79-A94F-B485-4CCBD2CD005C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871D7C-6444-214A-9A5A-E8FE1A6011C9}"/>
              </a:ext>
            </a:extLst>
          </p:cNvPr>
          <p:cNvSpPr/>
          <p:nvPr userDrawn="1"/>
        </p:nvSpPr>
        <p:spPr>
          <a:xfrm>
            <a:off x="0" y="572610"/>
            <a:ext cx="12192000" cy="57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5B6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E85D5F-9D78-F04D-80EB-C6C9D3ABB93B}"/>
              </a:ext>
            </a:extLst>
          </p:cNvPr>
          <p:cNvSpPr/>
          <p:nvPr userDrawn="1"/>
        </p:nvSpPr>
        <p:spPr>
          <a:xfrm>
            <a:off x="3617420" y="685800"/>
            <a:ext cx="857458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5B6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E42A48-ABFE-D544-9876-3910DEC56023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684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9EEBBFB-5AFB-E546-B708-FD2A696F2A2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6849" y="241380"/>
            <a:ext cx="12203233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684000" tIns="0" bIns="0" anchor="ctr"/>
          <a:lstStyle>
            <a:lvl1pPr marL="0" indent="0" algn="l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09681D-22B5-6548-919F-52B580460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4" y="572610"/>
            <a:ext cx="328495" cy="49682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AB6DAA-2926-594B-BB65-A3E4F9E9F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685800"/>
            <a:ext cx="3245944" cy="2743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BCEEAE9-2632-734D-A333-1202EB0610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17420" y="685800"/>
            <a:ext cx="8574580" cy="548639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Box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2DC9CF-D555-1D4C-BF01-8719907B9E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88896" y="1178497"/>
            <a:ext cx="7828453" cy="4669853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C352C8-CC2C-FF4F-A0FE-BBBEBB5DD142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943639-38DC-494B-B0F9-66BD2A9AFFDE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C352C8-CC2C-FF4F-A0FE-BBBEBB5DD142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36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 + titl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9EEBBFB-5AFB-E546-B708-FD2A696F2A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241380"/>
            <a:ext cx="6263999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2DC9CF-D555-1D4C-BF01-8719907B9E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37146" y="2054225"/>
            <a:ext cx="5180204" cy="4117975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09681D-22B5-6548-919F-52B580460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37146" y="572255"/>
            <a:ext cx="328490" cy="51054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AB6DAA-2926-594B-BB65-A3E4F9E9F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7146" y="685800"/>
            <a:ext cx="5180204" cy="1368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172CF6-E6D6-6745-B9C1-CF6842286552}"/>
              </a:ext>
            </a:extLst>
          </p:cNvPr>
          <p:cNvSpPr/>
          <p:nvPr/>
        </p:nvSpPr>
        <p:spPr>
          <a:xfrm>
            <a:off x="0" y="169380"/>
            <a:ext cx="6263999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1196E7-E997-8F4D-8670-6320042467AA}"/>
              </a:ext>
            </a:extLst>
          </p:cNvPr>
          <p:cNvSpPr/>
          <p:nvPr/>
        </p:nvSpPr>
        <p:spPr>
          <a:xfrm>
            <a:off x="0" y="169380"/>
            <a:ext cx="6263999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172CF6-E6D6-6745-B9C1-CF6842286552}"/>
              </a:ext>
            </a:extLst>
          </p:cNvPr>
          <p:cNvSpPr/>
          <p:nvPr userDrawn="1"/>
        </p:nvSpPr>
        <p:spPr>
          <a:xfrm>
            <a:off x="0" y="169380"/>
            <a:ext cx="6263999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293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itl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9EEBBFB-5AFB-E546-B708-FD2A696F2A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28001" y="241380"/>
            <a:ext cx="6263999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2DC9CF-D555-1D4C-BF01-8719907B9E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1470" y="2054225"/>
            <a:ext cx="5180204" cy="4117975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09681D-22B5-6548-919F-52B580460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470" y="572255"/>
            <a:ext cx="328490" cy="51054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AB6DAA-2926-594B-BB65-A3E4F9E9F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470" y="685800"/>
            <a:ext cx="5180204" cy="1368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172CF6-E6D6-6745-B9C1-CF6842286552}"/>
              </a:ext>
            </a:extLst>
          </p:cNvPr>
          <p:cNvSpPr/>
          <p:nvPr/>
        </p:nvSpPr>
        <p:spPr>
          <a:xfrm>
            <a:off x="0" y="169380"/>
            <a:ext cx="6263999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1196E7-E997-8F4D-8670-6320042467AA}"/>
              </a:ext>
            </a:extLst>
          </p:cNvPr>
          <p:cNvSpPr/>
          <p:nvPr/>
        </p:nvSpPr>
        <p:spPr>
          <a:xfrm>
            <a:off x="0" y="169380"/>
            <a:ext cx="6263999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172CF6-E6D6-6745-B9C1-CF6842286552}"/>
              </a:ext>
            </a:extLst>
          </p:cNvPr>
          <p:cNvSpPr/>
          <p:nvPr userDrawn="1"/>
        </p:nvSpPr>
        <p:spPr>
          <a:xfrm>
            <a:off x="0" y="169380"/>
            <a:ext cx="6263999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248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2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820774" y="346074"/>
            <a:ext cx="3996000" cy="59991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79054" y="346074"/>
            <a:ext cx="3996000" cy="59991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71474" y="1607210"/>
            <a:ext cx="3205467" cy="43470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122761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7055" indent="0" defTabSz="0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96870" indent="0" defTabSz="0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03" indent="0" defTabSz="0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22851" indent="0" defTabSz="0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71475" y="547266"/>
            <a:ext cx="3205467" cy="8587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2133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5ECA5D-4CD8-D94A-A7E0-1CBD5DE5E015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49B030-A88C-4A47-8F64-E573E90363F0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5ECA5D-4CD8-D94A-A7E0-1CBD5DE5E015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876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C35DCDC-8AE1-8143-B1B4-3573DD97A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08" r="8208"/>
          <a:stretch/>
        </p:blipFill>
        <p:spPr>
          <a:xfrm>
            <a:off x="8357846" y="344189"/>
            <a:ext cx="3834154" cy="1765871"/>
          </a:xfrm>
          <a:prstGeom prst="rect">
            <a:avLst/>
          </a:prstGeom>
        </p:spPr>
      </p:pic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6CA4B196-11C6-E24B-A282-B2868AFD566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241380"/>
            <a:ext cx="12192001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picture here by clicking on image icon. If you’d like to replace image please re-insert from master slide to prevent image stretching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8C29EC-00CD-5846-83EC-962723EA1FC7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E6328C-838B-EE4F-89DF-264F81577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08" r="8208"/>
          <a:stretch/>
        </p:blipFill>
        <p:spPr>
          <a:xfrm>
            <a:off x="8211796" y="169380"/>
            <a:ext cx="3834154" cy="17658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41188B-45CE-FF40-871A-E83AAB0804D4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8C29EC-00CD-5846-83EC-962723EA1FC7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8610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767328" y="346075"/>
            <a:ext cx="8050022" cy="196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67328" y="2364656"/>
            <a:ext cx="8050022" cy="196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767327" y="4383238"/>
            <a:ext cx="8050022" cy="196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9D8F1F5-5507-9E44-B928-955AB42DAB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650" y="1607210"/>
            <a:ext cx="3205466" cy="436828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122761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7055" indent="0" defTabSz="0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96870" indent="0" defTabSz="0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03" indent="0" defTabSz="0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22851" indent="0" defTabSz="0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68D0888-BAEA-F240-8E25-E93E37BA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547266"/>
            <a:ext cx="3205467" cy="8587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2133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EEE44F-3BB3-764B-9CD5-F6C44112FEE2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EE9B9F-EF16-724D-800D-5956C73A9C7D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EEE44F-3BB3-764B-9CD5-F6C44112FEE2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40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 and 2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820774" y="346075"/>
            <a:ext cx="3996000" cy="3008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79054" y="346074"/>
            <a:ext cx="3996000" cy="30085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71474" y="1607210"/>
            <a:ext cx="3205467" cy="43470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122761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7055" indent="0" defTabSz="0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96870" indent="0" defTabSz="0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03" indent="0" defTabSz="0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22851" indent="0" defTabSz="0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71475" y="547266"/>
            <a:ext cx="3205467" cy="8587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2133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5ECA5D-4CD8-D94A-A7E0-1CBD5DE5E015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49B030-A88C-4A47-8F64-E573E90363F0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5ECA5D-4CD8-D94A-A7E0-1CBD5DE5E015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63E5726-BA41-484B-9D14-90C60285ED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20774" y="3414644"/>
            <a:ext cx="3996000" cy="3008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F45D0F0-738A-874C-95C4-C4CF0EE4E0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79054" y="3414643"/>
            <a:ext cx="3996000" cy="30085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44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71474" y="1035373"/>
            <a:ext cx="8944077" cy="9465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333">
                <a:solidFill>
                  <a:srgbClr val="5F574F"/>
                </a:solidFill>
              </a:defRPr>
            </a:lvl2pPr>
            <a:lvl3pPr marL="1219140" indent="0">
              <a:buNone/>
              <a:defRPr sz="1333">
                <a:solidFill>
                  <a:srgbClr val="5F574F"/>
                </a:solidFill>
              </a:defRPr>
            </a:lvl3pPr>
            <a:lvl4pPr marL="1828709" indent="0">
              <a:buNone/>
              <a:defRPr sz="1333">
                <a:solidFill>
                  <a:srgbClr val="5F574F"/>
                </a:solidFill>
              </a:defRPr>
            </a:lvl4pPr>
            <a:lvl5pPr marL="2438278" indent="0">
              <a:buNone/>
              <a:defRPr sz="1333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473" y="2301369"/>
            <a:ext cx="2808000" cy="4037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243707" y="2301369"/>
            <a:ext cx="2808000" cy="4037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988175" y="2301369"/>
            <a:ext cx="2808000" cy="4037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15941" y="2301369"/>
            <a:ext cx="2808000" cy="4037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71475" y="555822"/>
            <a:ext cx="5297805" cy="3489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24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416CC1-C266-8343-BB8E-F28A276200A1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CAA1FA-1D9D-0848-A033-4BC7C553145E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416CC1-C266-8343-BB8E-F28A276200A1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59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02613" y="346075"/>
            <a:ext cx="2617237" cy="59991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78396" y="346075"/>
            <a:ext cx="2628000" cy="59991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EC1B2-97ED-BA47-B977-AFB5911764E2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12B6FB61-61E3-B84A-BE4A-A2809BCED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99623"/>
            <a:ext cx="3074263" cy="8587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24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6D7FBB9E-EB37-D143-B42E-91352754C3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4943" y="3357238"/>
            <a:ext cx="2628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5709DB1-7781-ED41-AE2F-04191160A2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64943" y="346075"/>
            <a:ext cx="2628000" cy="295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7606BC-4657-724B-8BED-27A1F118506D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1EC1B2-97ED-BA47-B977-AFB5911764E2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4166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806136" y="3357238"/>
            <a:ext cx="3960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814943" y="3357236"/>
            <a:ext cx="3978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5B7E37-3A8C-5F43-A428-47966E87228C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96F29406-7C3C-0447-A4B7-62AA7370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99623"/>
            <a:ext cx="3074263" cy="8587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24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DB07CA4-5133-5944-8AA6-99A39D17A0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64943" y="346075"/>
            <a:ext cx="2628000" cy="295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84C43A6-66DF-594E-BBF2-63054E30BA2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85540" y="346075"/>
            <a:ext cx="2628000" cy="295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669584F4-37A7-144F-807C-738EAB37995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06136" y="346075"/>
            <a:ext cx="2628000" cy="295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BFF89F-D920-0C45-8BFB-9633A2A3A50A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5B7E37-3A8C-5F43-A428-47966E87228C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46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164943" y="3357238"/>
            <a:ext cx="2628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164943" y="346075"/>
            <a:ext cx="2628000" cy="295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DD1B70-6217-E54A-B262-F937EF7593E1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28ED606-BC11-0644-8404-E44A52649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99623"/>
            <a:ext cx="3074263" cy="8587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24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3EE37098-39FF-4446-ADC7-3DAE78290A5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78396" y="3357238"/>
            <a:ext cx="2628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F447A61-F107-0B47-9767-622E8A33377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78396" y="346075"/>
            <a:ext cx="2628000" cy="295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E849DDE-8E6F-B143-8162-60A39E554AC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06137" y="3357238"/>
            <a:ext cx="2613713" cy="29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4CEEBC57-FE25-8845-B1E6-08E2A27BBAD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806137" y="346075"/>
            <a:ext cx="2613713" cy="295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A01E87-F530-EA41-8EDF-3E6FE8726E56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DD1B70-6217-E54A-B262-F937EF7593E1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9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9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3792538" y="346075"/>
            <a:ext cx="2628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6474531" y="346075"/>
            <a:ext cx="2664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9192525" y="346075"/>
            <a:ext cx="2628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3792538" y="2373656"/>
            <a:ext cx="2628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6474531" y="2373656"/>
            <a:ext cx="2664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9192525" y="2373656"/>
            <a:ext cx="2628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9"/>
          </p:nvPr>
        </p:nvSpPr>
        <p:spPr>
          <a:xfrm>
            <a:off x="3792538" y="4401238"/>
            <a:ext cx="262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0"/>
          </p:nvPr>
        </p:nvSpPr>
        <p:spPr>
          <a:xfrm>
            <a:off x="6474531" y="4401238"/>
            <a:ext cx="2664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9192525" y="4401238"/>
            <a:ext cx="262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9F72C2-3E1D-754F-B64B-8ED0A5F14FD7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DF6D418C-713E-4E45-A9A1-5EF894A5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99623"/>
            <a:ext cx="3074263" cy="8587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24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B666B5-A480-1249-BD4A-7AF8D4611ECD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9F72C2-3E1D-754F-B64B-8ED0A5F14FD7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7500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4 Images Cre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F008FDC-1AB1-2345-AFAF-8E28E1A2C5D4}"/>
              </a:ext>
            </a:extLst>
          </p:cNvPr>
          <p:cNvSpPr/>
          <p:nvPr/>
        </p:nvSpPr>
        <p:spPr>
          <a:xfrm>
            <a:off x="-24000" y="169380"/>
            <a:ext cx="61200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C6F5528-08F2-CE4C-AEC3-4CB0EE4384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58548" y="3321238"/>
            <a:ext cx="1870401" cy="1870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BCF5E7B-FA62-FA43-94E7-ACB2F6CD18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321238"/>
            <a:ext cx="30240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1AB8260-C705-304C-B887-D5A2466F21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7159" y="1396744"/>
            <a:ext cx="1870401" cy="1870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E66F267-DB1E-3C47-8F3E-85A1322E772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88939" y="346075"/>
            <a:ext cx="2921070" cy="29210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CD5C6B50-4D58-414E-A7D3-C6E1A096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99623"/>
            <a:ext cx="3074263" cy="8587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24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70B0F1-D266-E44A-9DEF-4E3B2C2231ED}"/>
              </a:ext>
            </a:extLst>
          </p:cNvPr>
          <p:cNvSpPr/>
          <p:nvPr/>
        </p:nvSpPr>
        <p:spPr>
          <a:xfrm>
            <a:off x="-24000" y="169380"/>
            <a:ext cx="61200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008FDC-1AB1-2345-AFAF-8E28E1A2C5D4}"/>
              </a:ext>
            </a:extLst>
          </p:cNvPr>
          <p:cNvSpPr/>
          <p:nvPr userDrawn="1"/>
        </p:nvSpPr>
        <p:spPr>
          <a:xfrm>
            <a:off x="-24000" y="169380"/>
            <a:ext cx="61200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579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5 Images Cre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8804B926-4CF7-4D44-9493-FBA6E702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99623"/>
            <a:ext cx="3074263" cy="8587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24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674910-C87E-9843-B1D2-D24AB86907DD}"/>
              </a:ext>
            </a:extLst>
          </p:cNvPr>
          <p:cNvSpPr/>
          <p:nvPr/>
        </p:nvSpPr>
        <p:spPr>
          <a:xfrm>
            <a:off x="-24000" y="169380"/>
            <a:ext cx="61200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EA26D050-0D1B-D142-BD10-075603EE459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87051" y="4474837"/>
            <a:ext cx="1870401" cy="1870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FF6C6E8E-AF31-0549-844A-B59A10B040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58548" y="3321238"/>
            <a:ext cx="1870401" cy="1870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69B183B9-9CFA-C04F-8418-7ED974D006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321238"/>
            <a:ext cx="30240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A5A89DA-BF5D-C346-931D-A4BE379C28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7159" y="1396744"/>
            <a:ext cx="1870401" cy="1870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3589EE5-6281-3E4C-9899-20FE3CDD7AB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88939" y="346075"/>
            <a:ext cx="2921070" cy="29210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4779BF-51FD-CD40-9F40-96C99E824FC3}"/>
              </a:ext>
            </a:extLst>
          </p:cNvPr>
          <p:cNvSpPr/>
          <p:nvPr/>
        </p:nvSpPr>
        <p:spPr>
          <a:xfrm>
            <a:off x="-24000" y="169380"/>
            <a:ext cx="61200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674910-C87E-9843-B1D2-D24AB86907DD}"/>
              </a:ext>
            </a:extLst>
          </p:cNvPr>
          <p:cNvSpPr/>
          <p:nvPr userDrawn="1"/>
        </p:nvSpPr>
        <p:spPr>
          <a:xfrm>
            <a:off x="-24000" y="169380"/>
            <a:ext cx="61200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781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5 Images Cre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6797722" y="346075"/>
            <a:ext cx="2810047" cy="898298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spcBef>
                <a:spcPts val="0"/>
              </a:spcBef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333">
                <a:solidFill>
                  <a:srgbClr val="5F574F"/>
                </a:solidFill>
              </a:defRPr>
            </a:lvl2pPr>
            <a:lvl3pPr marL="1219140" indent="0">
              <a:buNone/>
              <a:defRPr sz="1333">
                <a:solidFill>
                  <a:srgbClr val="5F574F"/>
                </a:solidFill>
              </a:defRPr>
            </a:lvl3pPr>
            <a:lvl4pPr marL="1828709" indent="0">
              <a:buNone/>
              <a:defRPr sz="1333">
                <a:solidFill>
                  <a:srgbClr val="5F574F"/>
                </a:solidFill>
              </a:defRPr>
            </a:lvl4pPr>
            <a:lvl5pPr marL="2438278" indent="0">
              <a:buNone/>
              <a:defRPr sz="1333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8755867" y="1821400"/>
            <a:ext cx="2785236" cy="1445745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spcBef>
                <a:spcPts val="0"/>
              </a:spcBef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333">
                <a:solidFill>
                  <a:srgbClr val="5F574F"/>
                </a:solidFill>
              </a:defRPr>
            </a:lvl2pPr>
            <a:lvl3pPr marL="1219140" indent="0">
              <a:buNone/>
              <a:defRPr sz="1333">
                <a:solidFill>
                  <a:srgbClr val="5F574F"/>
                </a:solidFill>
              </a:defRPr>
            </a:lvl3pPr>
            <a:lvl4pPr marL="1828709" indent="0">
              <a:buNone/>
              <a:defRPr sz="1333">
                <a:solidFill>
                  <a:srgbClr val="5F574F"/>
                </a:solidFill>
              </a:defRPr>
            </a:lvl4pPr>
            <a:lvl5pPr marL="2438278" indent="0">
              <a:buNone/>
              <a:defRPr sz="1333">
                <a:solidFill>
                  <a:srgbClr val="5F57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3220321" y="5245732"/>
            <a:ext cx="2808628" cy="858753"/>
          </a:xfrm>
          <a:prstGeom prst="rect">
            <a:avLst/>
          </a:prstGeom>
        </p:spPr>
        <p:txBody>
          <a:bodyPr vert="horz" lIns="0" anchor="ctr"/>
          <a:lstStyle>
            <a:lvl1pPr marL="0" indent="0" algn="r">
              <a:spcBef>
                <a:spcPts val="0"/>
              </a:spcBef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1333">
                <a:solidFill>
                  <a:srgbClr val="5F574F"/>
                </a:solidFill>
              </a:defRPr>
            </a:lvl2pPr>
            <a:lvl3pPr marL="1219140" indent="0">
              <a:buNone/>
              <a:defRPr sz="1333">
                <a:solidFill>
                  <a:srgbClr val="5F574F"/>
                </a:solidFill>
              </a:defRPr>
            </a:lvl3pPr>
            <a:lvl4pPr marL="1828709" indent="0">
              <a:buNone/>
              <a:defRPr sz="1333">
                <a:solidFill>
                  <a:srgbClr val="5F574F"/>
                </a:solidFill>
              </a:defRPr>
            </a:lvl4pPr>
            <a:lvl5pPr marL="2438278" indent="0">
              <a:buNone/>
              <a:defRPr sz="1333">
                <a:solidFill>
                  <a:srgbClr val="5F57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32ECCF5B-22C5-7C43-B792-23FD14A23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99623"/>
            <a:ext cx="3074263" cy="8587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24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8D0BB3-8CF0-5342-9DB1-DB4D06E84342}"/>
              </a:ext>
            </a:extLst>
          </p:cNvPr>
          <p:cNvSpPr/>
          <p:nvPr/>
        </p:nvSpPr>
        <p:spPr>
          <a:xfrm>
            <a:off x="-24000" y="169380"/>
            <a:ext cx="61200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4B579FBA-0DA2-4240-AAE9-2FB5D17EAC3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87051" y="4474837"/>
            <a:ext cx="1870401" cy="1870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2767A6E8-0EAB-2A43-85CA-526364F8EF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58548" y="3321238"/>
            <a:ext cx="1870401" cy="1870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F3B36C3E-9B49-F74B-ACC3-5B927A81DF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321238"/>
            <a:ext cx="30240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A3565289-F95F-4A40-ADD5-25605CAD1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7159" y="1396744"/>
            <a:ext cx="1870401" cy="1870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40C5F629-5AF9-494D-95E4-EAE7FE0AB2C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88939" y="346075"/>
            <a:ext cx="2921070" cy="29210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 b="0" i="0">
                <a:solidFill>
                  <a:srgbClr val="5F5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9920BE-A986-8144-8018-B659E8779BD4}"/>
              </a:ext>
            </a:extLst>
          </p:cNvPr>
          <p:cNvSpPr/>
          <p:nvPr/>
        </p:nvSpPr>
        <p:spPr>
          <a:xfrm>
            <a:off x="-24000" y="169380"/>
            <a:ext cx="61200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8D0BB3-8CF0-5342-9DB1-DB4D06E84342}"/>
              </a:ext>
            </a:extLst>
          </p:cNvPr>
          <p:cNvSpPr/>
          <p:nvPr userDrawn="1"/>
        </p:nvSpPr>
        <p:spPr>
          <a:xfrm>
            <a:off x="-24000" y="169380"/>
            <a:ext cx="61200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91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over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C35DCDC-8AE1-8143-B1B4-3573DD97A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08" r="8208"/>
          <a:stretch/>
        </p:blipFill>
        <p:spPr>
          <a:xfrm>
            <a:off x="8357846" y="344189"/>
            <a:ext cx="3834154" cy="1765871"/>
          </a:xfrm>
          <a:prstGeom prst="rect">
            <a:avLst/>
          </a:prstGeom>
        </p:spPr>
      </p:pic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6CA4B196-11C6-E24B-A282-B2868AFD566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241380"/>
            <a:ext cx="12192001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picture here by clicking on image icon. If you’d like to replace image please re-insert from master slide to prevent image stretching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8C29EC-00CD-5846-83EC-962723EA1FC7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E6328C-838B-EE4F-89DF-264F81577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08" r="8208"/>
          <a:stretch/>
        </p:blipFill>
        <p:spPr>
          <a:xfrm>
            <a:off x="8211796" y="169380"/>
            <a:ext cx="3834154" cy="17658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41188B-45CE-FF40-871A-E83AAB0804D4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8C29EC-00CD-5846-83EC-962723EA1FC7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60BF98-CA22-5041-92E9-18616C3234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68900" y="2501900"/>
            <a:ext cx="18542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38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3 Images Cre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300159D3-4818-3A49-B40B-556702A27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650432"/>
            <a:ext cx="4106044" cy="7605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24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3366442" y="1509185"/>
            <a:ext cx="2629131" cy="31757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6096000" y="346075"/>
            <a:ext cx="5883389" cy="59991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371475" y="3977356"/>
            <a:ext cx="2931584" cy="20280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47"/>
          </p:nvPr>
        </p:nvSpPr>
        <p:spPr>
          <a:xfrm>
            <a:off x="371475" y="1509186"/>
            <a:ext cx="2931584" cy="243474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122761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7055" indent="0" defTabSz="0">
              <a:buFontTx/>
              <a:buNone/>
              <a:defRPr sz="16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96870" indent="0" defTabSz="0">
              <a:buFontTx/>
              <a:buNone/>
              <a:defRPr sz="1333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03" indent="0" defTabSz="0">
              <a:buFontTx/>
              <a:buNone/>
              <a:defRPr sz="12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22851" indent="0" defTabSz="0">
              <a:buFontTx/>
              <a:buNone/>
              <a:defRPr sz="1067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48"/>
          </p:nvPr>
        </p:nvSpPr>
        <p:spPr>
          <a:xfrm>
            <a:off x="3366442" y="4785595"/>
            <a:ext cx="2629132" cy="121979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122761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7055" indent="0" defTabSz="0">
              <a:buFontTx/>
              <a:buNone/>
              <a:defRPr sz="16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96870" indent="0" defTabSz="0">
              <a:buFontTx/>
              <a:buNone/>
              <a:defRPr sz="1333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03" indent="0" defTabSz="0">
              <a:buFontTx/>
              <a:buNone/>
              <a:defRPr sz="12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22851" indent="0" defTabSz="0">
              <a:buFontTx/>
              <a:buNone/>
              <a:defRPr sz="1067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39A60E-4833-6942-B304-1F448F1C89D3}"/>
              </a:ext>
            </a:extLst>
          </p:cNvPr>
          <p:cNvSpPr/>
          <p:nvPr/>
        </p:nvSpPr>
        <p:spPr>
          <a:xfrm>
            <a:off x="-24000" y="169380"/>
            <a:ext cx="61200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6A5681-D8CB-4144-BF1C-873D1678BE95}"/>
              </a:ext>
            </a:extLst>
          </p:cNvPr>
          <p:cNvSpPr/>
          <p:nvPr/>
        </p:nvSpPr>
        <p:spPr>
          <a:xfrm>
            <a:off x="-24000" y="169380"/>
            <a:ext cx="61200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39A60E-4833-6942-B304-1F448F1C89D3}"/>
              </a:ext>
            </a:extLst>
          </p:cNvPr>
          <p:cNvSpPr/>
          <p:nvPr userDrawn="1"/>
        </p:nvSpPr>
        <p:spPr>
          <a:xfrm>
            <a:off x="-24000" y="169380"/>
            <a:ext cx="612000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3528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mparisons: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11"/>
          <p:cNvSpPr>
            <a:spLocks noGrp="1"/>
          </p:cNvSpPr>
          <p:nvPr>
            <p:ph type="body" sz="quarter" idx="49"/>
          </p:nvPr>
        </p:nvSpPr>
        <p:spPr>
          <a:xfrm>
            <a:off x="366874" y="3909484"/>
            <a:ext cx="5692182" cy="207118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122761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7055" indent="0" defTabSz="0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96870" indent="0" defTabSz="0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03" indent="0" defTabSz="0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22851" indent="0" defTabSz="0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11"/>
          <p:cNvSpPr>
            <a:spLocks noGrp="1"/>
          </p:cNvSpPr>
          <p:nvPr>
            <p:ph type="body" sz="quarter" idx="50"/>
          </p:nvPr>
        </p:nvSpPr>
        <p:spPr>
          <a:xfrm>
            <a:off x="6125315" y="3909485"/>
            <a:ext cx="5692035" cy="207118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 defTabSz="122761">
              <a:buFontTx/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7055" indent="0" algn="l" defTabSz="0">
              <a:buFontTx/>
              <a:buNone/>
              <a:defRPr sz="16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96870" indent="0" algn="l" defTabSz="0">
              <a:buFontTx/>
              <a:buNone/>
              <a:defRPr sz="1333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03" indent="0" algn="l" defTabSz="0">
              <a:buFontTx/>
              <a:buNone/>
              <a:defRPr sz="12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22851" indent="0" algn="l" defTabSz="0">
              <a:buFontTx/>
              <a:buNone/>
              <a:defRPr sz="1067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6874" y="1497636"/>
            <a:ext cx="5692182" cy="2286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46"/>
          </p:nvPr>
        </p:nvSpPr>
        <p:spPr>
          <a:xfrm>
            <a:off x="6125168" y="1497636"/>
            <a:ext cx="5692182" cy="2286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A971FB1-D595-034F-A344-5E557E6C8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49" y="650432"/>
            <a:ext cx="4065827" cy="8587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24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27D038-7921-DE47-88DD-56DCB53E843A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4B073B-07A2-1340-BF4C-122E5C60BC69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27D038-7921-DE47-88DD-56DCB53E843A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4748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">
            <a:extLst>
              <a:ext uri="{FF2B5EF4-FFF2-40B4-BE49-F238E27FC236}">
                <a16:creationId xmlns:a16="http://schemas.microsoft.com/office/drawing/2014/main" id="{577E8DCD-CC07-7144-9FCF-0218402BEE7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71475" y="346076"/>
            <a:ext cx="2801493" cy="2379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1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PHOTO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E85D5F-9D78-F04D-80EB-C6C9D3ABB93B}"/>
              </a:ext>
            </a:extLst>
          </p:cNvPr>
          <p:cNvSpPr/>
          <p:nvPr/>
        </p:nvSpPr>
        <p:spPr>
          <a:xfrm>
            <a:off x="3617420" y="241380"/>
            <a:ext cx="857458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ea typeface="Century Gothic" charset="0"/>
              <a:cs typeface="Arial" panose="020B0604020202020204" pitchFamily="34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0AEBA99-5E7A-ED4E-AD6C-D03559905D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5330" y="2883912"/>
            <a:ext cx="2646631" cy="505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63" indent="0">
              <a:buNone/>
              <a:tabLst/>
              <a:defRPr sz="12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en-US" b="1" dirty="0"/>
              <a:t>First, Last Name</a:t>
            </a:r>
          </a:p>
          <a:p>
            <a:pPr lvl="1">
              <a:spcAft>
                <a:spcPts val="0"/>
              </a:spcAft>
            </a:pPr>
            <a:r>
              <a:rPr lang="en-US" dirty="0"/>
              <a:t>Job title</a:t>
            </a:r>
          </a:p>
        </p:txBody>
      </p:sp>
      <p:sp>
        <p:nvSpPr>
          <p:cNvPr id="29" name="Text Placeholder 43">
            <a:extLst>
              <a:ext uri="{FF2B5EF4-FFF2-40B4-BE49-F238E27FC236}">
                <a16:creationId xmlns:a16="http://schemas.microsoft.com/office/drawing/2014/main" id="{7E737C61-3022-BA4C-85B0-F78C0BD08F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6183" y="4513050"/>
            <a:ext cx="2296048" cy="292708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1100" b="0" i="0" baseline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Role on account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502F265-438D-F84D-BB46-2A2FCD4A6C19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35330" y="3277554"/>
            <a:ext cx="2646631" cy="1035003"/>
          </a:xfrm>
          <a:prstGeom prst="rect">
            <a:avLst/>
          </a:prstGeom>
          <a:noFill/>
          <a:ln w="38100">
            <a:noFill/>
          </a:ln>
        </p:spPr>
        <p:txBody>
          <a:bodyPr lIns="0" tIns="0" rIns="0" bIns="0" anchor="b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40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None/>
              <a:defRPr sz="1400" b="0" i="0" cap="all" baseline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 algn="l">
              <a:buNone/>
              <a:defRPr b="0" cap="all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buNone/>
              <a:defRPr b="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buNone/>
              <a:defRPr b="0" cap="none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Years in the industry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7D06316-7A2D-7648-8B9D-B4C1A7F0A368}"/>
              </a:ext>
            </a:extLst>
          </p:cNvPr>
          <p:cNvGrpSpPr/>
          <p:nvPr/>
        </p:nvGrpSpPr>
        <p:grpSpPr>
          <a:xfrm>
            <a:off x="435601" y="5649212"/>
            <a:ext cx="304800" cy="304800"/>
            <a:chOff x="1784350" y="7425836"/>
            <a:chExt cx="304800" cy="3048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ED04186-4244-6942-8C1D-64F3F94BE798}"/>
                </a:ext>
              </a:extLst>
            </p:cNvPr>
            <p:cNvSpPr/>
            <p:nvPr/>
          </p:nvSpPr>
          <p:spPr>
            <a:xfrm>
              <a:off x="1784350" y="7425836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24354BAF-FB6E-3F49-AEA3-89A5D2B3F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56340" y="7497827"/>
              <a:ext cx="160818" cy="16081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99F30FB-FF02-3D4D-AE8F-C43D56CD5BAC}"/>
              </a:ext>
            </a:extLst>
          </p:cNvPr>
          <p:cNvGrpSpPr/>
          <p:nvPr/>
        </p:nvGrpSpPr>
        <p:grpSpPr>
          <a:xfrm>
            <a:off x="435601" y="5263480"/>
            <a:ext cx="304800" cy="304800"/>
            <a:chOff x="1784350" y="7040104"/>
            <a:chExt cx="304800" cy="3048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B219C67-F94D-B74D-906B-44B71AA92B61}"/>
                </a:ext>
              </a:extLst>
            </p:cNvPr>
            <p:cNvSpPr/>
            <p:nvPr/>
          </p:nvSpPr>
          <p:spPr>
            <a:xfrm>
              <a:off x="1784350" y="7040104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B7F2DA16-B6B1-3445-8608-D2ABB7FD4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56340" y="7116613"/>
              <a:ext cx="148673" cy="14867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3E242E1-B205-BD40-B4FA-9F8B69DA7C96}"/>
              </a:ext>
            </a:extLst>
          </p:cNvPr>
          <p:cNvGrpSpPr/>
          <p:nvPr/>
        </p:nvGrpSpPr>
        <p:grpSpPr>
          <a:xfrm>
            <a:off x="435601" y="4877748"/>
            <a:ext cx="304800" cy="304800"/>
            <a:chOff x="1784350" y="6654372"/>
            <a:chExt cx="304800" cy="3048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45EF03-6280-E144-917B-8CA4B5A63858}"/>
                </a:ext>
              </a:extLst>
            </p:cNvPr>
            <p:cNvSpPr/>
            <p:nvPr/>
          </p:nvSpPr>
          <p:spPr>
            <a:xfrm>
              <a:off x="1784350" y="6654372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12C5944F-D377-E44B-BDC0-A73A75754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69040" y="6746875"/>
              <a:ext cx="123430" cy="123430"/>
            </a:xfrm>
            <a:prstGeom prst="rect">
              <a:avLst/>
            </a:prstGeom>
          </p:spPr>
        </p:pic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F844AAA-61AD-D146-B6C6-42ABD16323A7}"/>
              </a:ext>
            </a:extLst>
          </p:cNvPr>
          <p:cNvSpPr/>
          <p:nvPr/>
        </p:nvSpPr>
        <p:spPr>
          <a:xfrm>
            <a:off x="447694" y="4513050"/>
            <a:ext cx="292707" cy="292707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Placeholder 43">
            <a:extLst>
              <a:ext uri="{FF2B5EF4-FFF2-40B4-BE49-F238E27FC236}">
                <a16:creationId xmlns:a16="http://schemas.microsoft.com/office/drawing/2014/main" id="{DC87DAC8-4DA2-3F41-A618-760DCDE63E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6183" y="4877748"/>
            <a:ext cx="2296048" cy="292708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1100" b="0" i="0" baseline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Email</a:t>
            </a:r>
          </a:p>
        </p:txBody>
      </p:sp>
      <p:sp>
        <p:nvSpPr>
          <p:cNvPr id="42" name="Text Placeholder 43">
            <a:extLst>
              <a:ext uri="{FF2B5EF4-FFF2-40B4-BE49-F238E27FC236}">
                <a16:creationId xmlns:a16="http://schemas.microsoft.com/office/drawing/2014/main" id="{E71775DF-C0FB-6740-9364-19598F87EA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183" y="5265836"/>
            <a:ext cx="2296048" cy="292708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1100" b="0" i="0" baseline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Telephone</a:t>
            </a:r>
          </a:p>
        </p:txBody>
      </p:sp>
      <p:sp>
        <p:nvSpPr>
          <p:cNvPr id="43" name="Text Placeholder 43">
            <a:extLst>
              <a:ext uri="{FF2B5EF4-FFF2-40B4-BE49-F238E27FC236}">
                <a16:creationId xmlns:a16="http://schemas.microsoft.com/office/drawing/2014/main" id="{6A24F60A-89E7-8E47-B918-7146887982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6183" y="5648605"/>
            <a:ext cx="2296048" cy="292708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1100" b="0" i="0" baseline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Location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A5E80DE-F9AE-8A4D-933E-0048A9F1A53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8534" y="4564884"/>
            <a:ext cx="190759" cy="190759"/>
          </a:xfrm>
          <a:prstGeom prst="rect">
            <a:avLst/>
          </a:prstGeom>
        </p:spPr>
      </p:pic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026402E6-600B-154A-A310-1CACA52AF6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24864" y="241380"/>
            <a:ext cx="2858400" cy="6087242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</p:spPr>
        <p:txBody>
          <a:bodyPr/>
          <a:lstStyle>
            <a:lvl1pPr marL="0" indent="0">
              <a:buNone/>
              <a:defRPr sz="200" b="0" i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buNone/>
              <a:defRPr sz="20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buNone/>
              <a:defRPr sz="20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buNone/>
              <a:defRPr sz="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Box</a:t>
            </a:r>
          </a:p>
        </p:txBody>
      </p:sp>
      <p:sp>
        <p:nvSpPr>
          <p:cNvPr id="49" name="Text Placeholder 43">
            <a:extLst>
              <a:ext uri="{FF2B5EF4-FFF2-40B4-BE49-F238E27FC236}">
                <a16:creationId xmlns:a16="http://schemas.microsoft.com/office/drawing/2014/main" id="{42D41FAF-5893-7244-BD96-D96D90CE7B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27615" y="3511739"/>
            <a:ext cx="2646631" cy="2588036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Aft>
                <a:spcPts val="0"/>
              </a:spcAft>
              <a:defRPr sz="2000" cap="none" baseline="0">
                <a:solidFill>
                  <a:schemeClr val="tx2"/>
                </a:solidFill>
                <a:latin typeface="+mn-lt"/>
              </a:defRPr>
            </a:lvl1pPr>
            <a:lvl2pPr algn="l">
              <a:spcAft>
                <a:spcPts val="120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9525" indent="0" algn="ctr">
              <a:spcAft>
                <a:spcPts val="1200"/>
              </a:spcAft>
              <a:buNone/>
              <a:tabLst/>
              <a:defRPr sz="10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spcAft>
                <a:spcPts val="0"/>
              </a:spcAft>
              <a:defRPr>
                <a:solidFill>
                  <a:schemeClr val="tx2"/>
                </a:solidFill>
                <a:latin typeface="+mj-lt"/>
              </a:defRPr>
            </a:lvl4pPr>
            <a:lvl5pPr marL="0" indent="0" algn="l">
              <a:buNone/>
              <a:defRPr/>
            </a:lvl5pPr>
          </a:lstStyle>
          <a:p>
            <a:pPr lvl="2"/>
            <a:r>
              <a:rPr lang="en-US" dirty="0"/>
              <a:t>Interesting quote/Favourite product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EA0D3BCE-1DED-6746-B236-7897D39C8A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27883" y="3019899"/>
            <a:ext cx="2646362" cy="4175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3510" indent="0" algn="ctr">
              <a:buNone/>
              <a:defRPr sz="1100"/>
            </a:lvl2pPr>
            <a:lvl3pPr marL="567019" indent="0" algn="ctr">
              <a:buNone/>
              <a:defRPr sz="1100"/>
            </a:lvl3pPr>
            <a:lvl4pPr marL="850529" indent="0" algn="ctr">
              <a:buNone/>
              <a:defRPr sz="1100"/>
            </a:lvl4pPr>
            <a:lvl5pPr marL="1134039" indent="0" algn="ctr">
              <a:buNone/>
              <a:defRPr sz="1100"/>
            </a:lvl5pPr>
          </a:lstStyle>
          <a:p>
            <a:pPr lvl="0"/>
            <a:r>
              <a:rPr lang="en-US" dirty="0"/>
              <a:t>MY FAVOURITE (CLIENT NAME) PRODUCT</a:t>
            </a:r>
            <a:endParaRPr lang="en-GB" dirty="0"/>
          </a:p>
        </p:txBody>
      </p:sp>
      <p:sp>
        <p:nvSpPr>
          <p:cNvPr id="55" name="Text Placeholder 43">
            <a:extLst>
              <a:ext uri="{FF2B5EF4-FFF2-40B4-BE49-F238E27FC236}">
                <a16:creationId xmlns:a16="http://schemas.microsoft.com/office/drawing/2014/main" id="{3151FE1E-B33D-7841-81A6-146E41BB93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08846" y="567399"/>
            <a:ext cx="2485748" cy="5670824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11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2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525" indent="0">
              <a:buNone/>
              <a:tabLst/>
              <a:defRPr sz="10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25" indent="0">
              <a:spcAft>
                <a:spcPts val="0"/>
              </a:spcAft>
              <a:buNone/>
              <a:tabLst/>
              <a:defRPr sz="10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0975" indent="-171450">
              <a:buFont typeface="Arial" panose="020B0604020202020204" pitchFamily="34" charset="0"/>
              <a:buChar char="•"/>
              <a:tabLst/>
              <a:defRPr sz="10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</a:t>
            </a:r>
            <a:r>
              <a:rPr lang="en-US" dirty="0" err="1"/>
              <a:t>levela</a:t>
            </a:r>
            <a:endParaRPr lang="en-US" dirty="0"/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43">
            <a:extLst>
              <a:ext uri="{FF2B5EF4-FFF2-40B4-BE49-F238E27FC236}">
                <a16:creationId xmlns:a16="http://schemas.microsoft.com/office/drawing/2014/main" id="{F5AF48CE-D130-704B-91DF-8BDC147641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7693" y="567399"/>
            <a:ext cx="2485748" cy="5670824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11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2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525" indent="0">
              <a:buNone/>
              <a:tabLst/>
              <a:defRPr sz="10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25" indent="0">
              <a:spcAft>
                <a:spcPts val="0"/>
              </a:spcAft>
              <a:buNone/>
              <a:tabLst/>
              <a:defRPr sz="10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0975" indent="-171450">
              <a:buFont typeface="Arial" panose="020B0604020202020204" pitchFamily="34" charset="0"/>
              <a:buChar char="•"/>
              <a:tabLst/>
              <a:defRPr sz="10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2EAC6B3-109F-CF4E-BD3A-A60E7B6B21B1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36DA71-CD9E-F745-8C9F-3076E6D0D5E1}"/>
              </a:ext>
            </a:extLst>
          </p:cNvPr>
          <p:cNvSpPr/>
          <p:nvPr/>
        </p:nvSpPr>
        <p:spPr>
          <a:xfrm>
            <a:off x="3617420" y="241380"/>
            <a:ext cx="857458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ea typeface="Century Gothic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EA59EC2-7B84-6448-B192-53BF2B28485E}"/>
              </a:ext>
            </a:extLst>
          </p:cNvPr>
          <p:cNvGrpSpPr/>
          <p:nvPr/>
        </p:nvGrpSpPr>
        <p:grpSpPr>
          <a:xfrm>
            <a:off x="435601" y="5649212"/>
            <a:ext cx="304800" cy="304800"/>
            <a:chOff x="1784350" y="7425836"/>
            <a:chExt cx="304800" cy="3048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106CA24-D7B8-F242-B4AC-0D009DF42147}"/>
                </a:ext>
              </a:extLst>
            </p:cNvPr>
            <p:cNvSpPr/>
            <p:nvPr/>
          </p:nvSpPr>
          <p:spPr>
            <a:xfrm>
              <a:off x="1784350" y="7425836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1A0D2073-FE4D-474E-BBC2-BCBE8550D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56340" y="7497827"/>
              <a:ext cx="160818" cy="16081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9463C5B-5791-5B45-A004-D5CDC32E2A4A}"/>
              </a:ext>
            </a:extLst>
          </p:cNvPr>
          <p:cNvGrpSpPr/>
          <p:nvPr/>
        </p:nvGrpSpPr>
        <p:grpSpPr>
          <a:xfrm>
            <a:off x="435601" y="5263480"/>
            <a:ext cx="304800" cy="304800"/>
            <a:chOff x="1784350" y="7040104"/>
            <a:chExt cx="304800" cy="3048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0F420E7-BBC4-0146-A331-5A48772D92F8}"/>
                </a:ext>
              </a:extLst>
            </p:cNvPr>
            <p:cNvSpPr/>
            <p:nvPr/>
          </p:nvSpPr>
          <p:spPr>
            <a:xfrm>
              <a:off x="1784350" y="7040104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7004D9C9-285C-F043-92F5-A6F5F8928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56340" y="7116613"/>
              <a:ext cx="148673" cy="148673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B242130-92BE-4F40-AD2E-9402130CD5F3}"/>
              </a:ext>
            </a:extLst>
          </p:cNvPr>
          <p:cNvGrpSpPr/>
          <p:nvPr/>
        </p:nvGrpSpPr>
        <p:grpSpPr>
          <a:xfrm>
            <a:off x="435601" y="4877748"/>
            <a:ext cx="304800" cy="304800"/>
            <a:chOff x="1784350" y="6654372"/>
            <a:chExt cx="304800" cy="30480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E60318A-F992-B749-9BE9-C3CD147A794B}"/>
                </a:ext>
              </a:extLst>
            </p:cNvPr>
            <p:cNvSpPr/>
            <p:nvPr/>
          </p:nvSpPr>
          <p:spPr>
            <a:xfrm>
              <a:off x="1784350" y="6654372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0EAE3425-916A-7C48-82E7-C0E31FAED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69040" y="6746875"/>
              <a:ext cx="123430" cy="123430"/>
            </a:xfrm>
            <a:prstGeom prst="rect">
              <a:avLst/>
            </a:prstGeom>
          </p:spPr>
        </p:pic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3950D2A-F17A-9E45-8AA5-0B199611ECD3}"/>
              </a:ext>
            </a:extLst>
          </p:cNvPr>
          <p:cNvSpPr/>
          <p:nvPr/>
        </p:nvSpPr>
        <p:spPr>
          <a:xfrm>
            <a:off x="447694" y="4513050"/>
            <a:ext cx="292707" cy="292707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BE048768-4C42-3B4D-876D-FDB9E2C680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8534" y="4564884"/>
            <a:ext cx="190759" cy="190759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5FD4A8A9-F599-4A45-802D-B5526FF96BFD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EE85D5F-9D78-F04D-80EB-C6C9D3ABB93B}"/>
              </a:ext>
            </a:extLst>
          </p:cNvPr>
          <p:cNvSpPr/>
          <p:nvPr userDrawn="1"/>
        </p:nvSpPr>
        <p:spPr>
          <a:xfrm>
            <a:off x="3617420" y="241380"/>
            <a:ext cx="857458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ea typeface="Century Gothic" charset="0"/>
              <a:cs typeface="Arial" panose="020B06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7D06316-7A2D-7648-8B9D-B4C1A7F0A368}"/>
              </a:ext>
            </a:extLst>
          </p:cNvPr>
          <p:cNvGrpSpPr/>
          <p:nvPr userDrawn="1"/>
        </p:nvGrpSpPr>
        <p:grpSpPr>
          <a:xfrm>
            <a:off x="435601" y="5649212"/>
            <a:ext cx="304800" cy="304800"/>
            <a:chOff x="1784350" y="7425836"/>
            <a:chExt cx="304800" cy="30480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ED04186-4244-6942-8C1D-64F3F94BE798}"/>
                </a:ext>
              </a:extLst>
            </p:cNvPr>
            <p:cNvSpPr/>
            <p:nvPr/>
          </p:nvSpPr>
          <p:spPr>
            <a:xfrm>
              <a:off x="1784350" y="7425836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Graphic 32">
              <a:extLst>
                <a:ext uri="{FF2B5EF4-FFF2-40B4-BE49-F238E27FC236}">
                  <a16:creationId xmlns:a16="http://schemas.microsoft.com/office/drawing/2014/main" id="{24354BAF-FB6E-3F49-AEA3-89A5D2B3F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56340" y="7497827"/>
              <a:ext cx="160818" cy="160818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99F30FB-FF02-3D4D-AE8F-C43D56CD5BAC}"/>
              </a:ext>
            </a:extLst>
          </p:cNvPr>
          <p:cNvGrpSpPr/>
          <p:nvPr userDrawn="1"/>
        </p:nvGrpSpPr>
        <p:grpSpPr>
          <a:xfrm>
            <a:off x="435601" y="5263480"/>
            <a:ext cx="304800" cy="304800"/>
            <a:chOff x="1784350" y="7040104"/>
            <a:chExt cx="304800" cy="30480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219C67-F94D-B74D-906B-44B71AA92B61}"/>
                </a:ext>
              </a:extLst>
            </p:cNvPr>
            <p:cNvSpPr/>
            <p:nvPr/>
          </p:nvSpPr>
          <p:spPr>
            <a:xfrm>
              <a:off x="1784350" y="7040104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9" name="Graphic 35">
              <a:extLst>
                <a:ext uri="{FF2B5EF4-FFF2-40B4-BE49-F238E27FC236}">
                  <a16:creationId xmlns:a16="http://schemas.microsoft.com/office/drawing/2014/main" id="{B7F2DA16-B6B1-3445-8608-D2ABB7FD4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56340" y="7116613"/>
              <a:ext cx="148673" cy="148673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3E242E1-B205-BD40-B4FA-9F8B69DA7C96}"/>
              </a:ext>
            </a:extLst>
          </p:cNvPr>
          <p:cNvGrpSpPr/>
          <p:nvPr userDrawn="1"/>
        </p:nvGrpSpPr>
        <p:grpSpPr>
          <a:xfrm>
            <a:off x="435601" y="4877748"/>
            <a:ext cx="304800" cy="304800"/>
            <a:chOff x="1784350" y="6654372"/>
            <a:chExt cx="304800" cy="304800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A45EF03-6280-E144-917B-8CA4B5A63858}"/>
                </a:ext>
              </a:extLst>
            </p:cNvPr>
            <p:cNvSpPr/>
            <p:nvPr/>
          </p:nvSpPr>
          <p:spPr>
            <a:xfrm>
              <a:off x="1784350" y="6654372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2" name="Graphic 38">
              <a:extLst>
                <a:ext uri="{FF2B5EF4-FFF2-40B4-BE49-F238E27FC236}">
                  <a16:creationId xmlns:a16="http://schemas.microsoft.com/office/drawing/2014/main" id="{12C5944F-D377-E44B-BDC0-A73A75754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69040" y="6746875"/>
              <a:ext cx="123430" cy="123430"/>
            </a:xfrm>
            <a:prstGeom prst="rect">
              <a:avLst/>
            </a:prstGeom>
          </p:spPr>
        </p:pic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3F844AAA-61AD-D146-B6C6-42ABD16323A7}"/>
              </a:ext>
            </a:extLst>
          </p:cNvPr>
          <p:cNvSpPr/>
          <p:nvPr userDrawn="1"/>
        </p:nvSpPr>
        <p:spPr>
          <a:xfrm>
            <a:off x="447694" y="4513050"/>
            <a:ext cx="292707" cy="292707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Graphic 43">
            <a:extLst>
              <a:ext uri="{FF2B5EF4-FFF2-40B4-BE49-F238E27FC236}">
                <a16:creationId xmlns:a16="http://schemas.microsoft.com/office/drawing/2014/main" id="{2A5E80DE-F9AE-8A4D-933E-0048A9F1A5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8534" y="4564884"/>
            <a:ext cx="190759" cy="190759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2EAC6B3-109F-CF4E-BD3A-A60E7B6B21B1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556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95A4E223-E593-BD4E-A844-E7479BF079D4}"/>
              </a:ext>
            </a:extLst>
          </p:cNvPr>
          <p:cNvSpPr/>
          <p:nvPr/>
        </p:nvSpPr>
        <p:spPr>
          <a:xfrm>
            <a:off x="0" y="346076"/>
            <a:ext cx="12192000" cy="57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97B7C7DF-ABD1-A440-80A7-77EFD3362347}"/>
              </a:ext>
            </a:extLst>
          </p:cNvPr>
          <p:cNvSpPr/>
          <p:nvPr/>
        </p:nvSpPr>
        <p:spPr>
          <a:xfrm>
            <a:off x="0" y="241381"/>
            <a:ext cx="405477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2783A564-CF1B-5440-998E-E9B2405EA767}"/>
              </a:ext>
            </a:extLst>
          </p:cNvPr>
          <p:cNvSpPr/>
          <p:nvPr/>
        </p:nvSpPr>
        <p:spPr>
          <a:xfrm>
            <a:off x="8143336" y="241381"/>
            <a:ext cx="405477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Picture Placeholder 5">
            <a:extLst>
              <a:ext uri="{FF2B5EF4-FFF2-40B4-BE49-F238E27FC236}">
                <a16:creationId xmlns:a16="http://schemas.microsoft.com/office/drawing/2014/main" id="{F2ECFBCA-2525-DF47-A7FC-E79EA6CD947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71971" y="355047"/>
            <a:ext cx="3294658" cy="2253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PHOTO HERE</a:t>
            </a:r>
          </a:p>
        </p:txBody>
      </p:sp>
      <p:sp>
        <p:nvSpPr>
          <p:cNvPr id="88" name="Text Placeholder 43">
            <a:extLst>
              <a:ext uri="{FF2B5EF4-FFF2-40B4-BE49-F238E27FC236}">
                <a16:creationId xmlns:a16="http://schemas.microsoft.com/office/drawing/2014/main" id="{DAB4419B-24EE-064A-B8E7-F9EDD3EA2C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3329" y="2820456"/>
            <a:ext cx="2943300" cy="292708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1100" b="0" i="0" baseline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Role on account</a:t>
            </a:r>
          </a:p>
        </p:txBody>
      </p:sp>
      <p:sp>
        <p:nvSpPr>
          <p:cNvPr id="99" name="Text Placeholder 43">
            <a:extLst>
              <a:ext uri="{FF2B5EF4-FFF2-40B4-BE49-F238E27FC236}">
                <a16:creationId xmlns:a16="http://schemas.microsoft.com/office/drawing/2014/main" id="{833CB126-9E18-E042-BFB1-B98EA559D4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329" y="3185154"/>
            <a:ext cx="2943300" cy="292708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1100" b="0" i="0" baseline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Email</a:t>
            </a:r>
          </a:p>
        </p:txBody>
      </p:sp>
      <p:sp>
        <p:nvSpPr>
          <p:cNvPr id="100" name="Text Placeholder 43">
            <a:extLst>
              <a:ext uri="{FF2B5EF4-FFF2-40B4-BE49-F238E27FC236}">
                <a16:creationId xmlns:a16="http://schemas.microsoft.com/office/drawing/2014/main" id="{C7CF5317-3E77-2D4D-B265-F3C19C4A98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329" y="3573242"/>
            <a:ext cx="2943300" cy="292708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1100" b="0" i="0" baseline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Telephone</a:t>
            </a:r>
          </a:p>
        </p:txBody>
      </p:sp>
      <p:sp>
        <p:nvSpPr>
          <p:cNvPr id="101" name="Text Placeholder 43">
            <a:extLst>
              <a:ext uri="{FF2B5EF4-FFF2-40B4-BE49-F238E27FC236}">
                <a16:creationId xmlns:a16="http://schemas.microsoft.com/office/drawing/2014/main" id="{160674D8-9245-6C40-9403-06FAA59331E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3329" y="3956011"/>
            <a:ext cx="2943300" cy="292708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1100" b="0" i="0" baseline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Location</a:t>
            </a:r>
          </a:p>
        </p:txBody>
      </p:sp>
      <p:sp>
        <p:nvSpPr>
          <p:cNvPr id="103" name="Text Placeholder 43">
            <a:extLst>
              <a:ext uri="{FF2B5EF4-FFF2-40B4-BE49-F238E27FC236}">
                <a16:creationId xmlns:a16="http://schemas.microsoft.com/office/drawing/2014/main" id="{D80284D4-B627-5A4A-86D2-902C8D10DF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0431" y="2316367"/>
            <a:ext cx="2736060" cy="292708"/>
          </a:xfrm>
          <a:prstGeom prst="rect">
            <a:avLst/>
          </a:prstGeom>
          <a:solidFill>
            <a:srgbClr val="5B6770"/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Name</a:t>
            </a:r>
          </a:p>
        </p:txBody>
      </p:sp>
      <p:sp>
        <p:nvSpPr>
          <p:cNvPr id="104" name="Text Placeholder 43">
            <a:extLst>
              <a:ext uri="{FF2B5EF4-FFF2-40B4-BE49-F238E27FC236}">
                <a16:creationId xmlns:a16="http://schemas.microsoft.com/office/drawing/2014/main" id="{FCCE459B-2B86-E841-B676-816F2086BF5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30817" y="4451705"/>
            <a:ext cx="3402122" cy="172000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10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05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525" indent="0">
              <a:buNone/>
              <a:tabLst/>
              <a:defRPr sz="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25" indent="0">
              <a:spcAft>
                <a:spcPts val="0"/>
              </a:spcAft>
              <a:buNone/>
              <a:tabLst/>
              <a:defRPr sz="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0975" indent="-171450">
              <a:buFont typeface="Arial" panose="020B0604020202020204" pitchFamily="34" charset="0"/>
              <a:buChar char="•"/>
              <a:tabLst/>
              <a:defRPr sz="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5" name="Picture Placeholder 5">
            <a:extLst>
              <a:ext uri="{FF2B5EF4-FFF2-40B4-BE49-F238E27FC236}">
                <a16:creationId xmlns:a16="http://schemas.microsoft.com/office/drawing/2014/main" id="{36B4831B-EFCC-E94F-A578-9917FBEF1C19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426741" y="355047"/>
            <a:ext cx="3306197" cy="2253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PHOTO HERE</a:t>
            </a:r>
          </a:p>
        </p:txBody>
      </p:sp>
      <p:sp>
        <p:nvSpPr>
          <p:cNvPr id="106" name="Text Placeholder 43">
            <a:extLst>
              <a:ext uri="{FF2B5EF4-FFF2-40B4-BE49-F238E27FC236}">
                <a16:creationId xmlns:a16="http://schemas.microsoft.com/office/drawing/2014/main" id="{8C2C0D8B-1C51-6A4B-A0A5-27369F93DF1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89638" y="2820456"/>
            <a:ext cx="2943300" cy="292708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1100" b="0" i="0" baseline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Role on account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2D0E651-F36E-664B-80D8-55FCDD2B6922}"/>
              </a:ext>
            </a:extLst>
          </p:cNvPr>
          <p:cNvGrpSpPr/>
          <p:nvPr/>
        </p:nvGrpSpPr>
        <p:grpSpPr>
          <a:xfrm>
            <a:off x="4414648" y="3956618"/>
            <a:ext cx="304800" cy="304800"/>
            <a:chOff x="1784350" y="7425836"/>
            <a:chExt cx="304800" cy="30480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5674496-4487-4F49-AD90-72431E128123}"/>
                </a:ext>
              </a:extLst>
            </p:cNvPr>
            <p:cNvSpPr/>
            <p:nvPr/>
          </p:nvSpPr>
          <p:spPr>
            <a:xfrm>
              <a:off x="1784350" y="7425836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Graphic 108">
              <a:extLst>
                <a:ext uri="{FF2B5EF4-FFF2-40B4-BE49-F238E27FC236}">
                  <a16:creationId xmlns:a16="http://schemas.microsoft.com/office/drawing/2014/main" id="{64A091CE-AF66-4C40-BAB7-1D90B6C23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56340" y="7497827"/>
              <a:ext cx="160818" cy="160818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FF45D1D-A50D-AC4B-BC10-B83D30E773BF}"/>
              </a:ext>
            </a:extLst>
          </p:cNvPr>
          <p:cNvGrpSpPr/>
          <p:nvPr/>
        </p:nvGrpSpPr>
        <p:grpSpPr>
          <a:xfrm>
            <a:off x="4414648" y="3570886"/>
            <a:ext cx="304800" cy="304800"/>
            <a:chOff x="1784350" y="7040104"/>
            <a:chExt cx="304800" cy="30480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2096305-B09A-1040-9656-40A049148C20}"/>
                </a:ext>
              </a:extLst>
            </p:cNvPr>
            <p:cNvSpPr/>
            <p:nvPr/>
          </p:nvSpPr>
          <p:spPr>
            <a:xfrm>
              <a:off x="1784350" y="7040104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2" name="Graphic 111">
              <a:extLst>
                <a:ext uri="{FF2B5EF4-FFF2-40B4-BE49-F238E27FC236}">
                  <a16:creationId xmlns:a16="http://schemas.microsoft.com/office/drawing/2014/main" id="{4B774F4E-AE01-8C46-A4CF-0649A18BB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56340" y="7116613"/>
              <a:ext cx="148673" cy="148673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B40D812-06C4-3E44-BE38-23BDC6BDA4D1}"/>
              </a:ext>
            </a:extLst>
          </p:cNvPr>
          <p:cNvGrpSpPr/>
          <p:nvPr/>
        </p:nvGrpSpPr>
        <p:grpSpPr>
          <a:xfrm>
            <a:off x="4414648" y="3185154"/>
            <a:ext cx="304800" cy="304800"/>
            <a:chOff x="1784350" y="6654372"/>
            <a:chExt cx="304800" cy="30480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542C0C8-B5AB-3849-B5A9-A3EE7374E0F6}"/>
                </a:ext>
              </a:extLst>
            </p:cNvPr>
            <p:cNvSpPr/>
            <p:nvPr/>
          </p:nvSpPr>
          <p:spPr>
            <a:xfrm>
              <a:off x="1784350" y="6654372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387280FF-61A5-BC49-96A5-2379E3C59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69040" y="6746875"/>
              <a:ext cx="123430" cy="123430"/>
            </a:xfrm>
            <a:prstGeom prst="rect">
              <a:avLst/>
            </a:prstGeom>
          </p:spPr>
        </p:pic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D894800-14DF-F842-804E-94623FF3805E}"/>
              </a:ext>
            </a:extLst>
          </p:cNvPr>
          <p:cNvSpPr/>
          <p:nvPr/>
        </p:nvSpPr>
        <p:spPr>
          <a:xfrm>
            <a:off x="4426741" y="2820456"/>
            <a:ext cx="292707" cy="292707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 Placeholder 43">
            <a:extLst>
              <a:ext uri="{FF2B5EF4-FFF2-40B4-BE49-F238E27FC236}">
                <a16:creationId xmlns:a16="http://schemas.microsoft.com/office/drawing/2014/main" id="{D9A02742-6CC4-3546-B83D-EF1D2B771E0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89638" y="3185154"/>
            <a:ext cx="2943300" cy="292708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1100" b="0" i="0" baseline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Email</a:t>
            </a:r>
          </a:p>
        </p:txBody>
      </p:sp>
      <p:sp>
        <p:nvSpPr>
          <p:cNvPr id="118" name="Text Placeholder 43">
            <a:extLst>
              <a:ext uri="{FF2B5EF4-FFF2-40B4-BE49-F238E27FC236}">
                <a16:creationId xmlns:a16="http://schemas.microsoft.com/office/drawing/2014/main" id="{C7F2A65C-16C5-024E-A7B3-88D3B3349CE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89638" y="3573242"/>
            <a:ext cx="2943300" cy="292708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1100" b="0" i="0" baseline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Telephone</a:t>
            </a:r>
          </a:p>
        </p:txBody>
      </p:sp>
      <p:sp>
        <p:nvSpPr>
          <p:cNvPr id="119" name="Text Placeholder 43">
            <a:extLst>
              <a:ext uri="{FF2B5EF4-FFF2-40B4-BE49-F238E27FC236}">
                <a16:creationId xmlns:a16="http://schemas.microsoft.com/office/drawing/2014/main" id="{4B8083BD-C3E5-5547-9FD0-4A486CD551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89638" y="3956011"/>
            <a:ext cx="2943300" cy="292708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1100" b="0" i="0" baseline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Location</a:t>
            </a:r>
          </a:p>
        </p:txBody>
      </p:sp>
      <p:pic>
        <p:nvPicPr>
          <p:cNvPr id="120" name="Graphic 119">
            <a:extLst>
              <a:ext uri="{FF2B5EF4-FFF2-40B4-BE49-F238E27FC236}">
                <a16:creationId xmlns:a16="http://schemas.microsoft.com/office/drawing/2014/main" id="{54F82B8C-DFC5-3F4A-9BAE-90EE90AC9D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77581" y="2872290"/>
            <a:ext cx="190759" cy="190759"/>
          </a:xfrm>
          <a:prstGeom prst="rect">
            <a:avLst/>
          </a:prstGeom>
        </p:spPr>
      </p:pic>
      <p:sp>
        <p:nvSpPr>
          <p:cNvPr id="121" name="Text Placeholder 43">
            <a:extLst>
              <a:ext uri="{FF2B5EF4-FFF2-40B4-BE49-F238E27FC236}">
                <a16:creationId xmlns:a16="http://schemas.microsoft.com/office/drawing/2014/main" id="{CE7DB16A-33C1-2140-AB8A-B27A56654D1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29049" y="2315661"/>
            <a:ext cx="2736060" cy="292708"/>
          </a:xfrm>
          <a:prstGeom prst="rect">
            <a:avLst/>
          </a:prstGeom>
          <a:solidFill>
            <a:srgbClr val="5B6770"/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Name</a:t>
            </a:r>
          </a:p>
        </p:txBody>
      </p:sp>
      <p:sp>
        <p:nvSpPr>
          <p:cNvPr id="123" name="Picture Placeholder 5">
            <a:extLst>
              <a:ext uri="{FF2B5EF4-FFF2-40B4-BE49-F238E27FC236}">
                <a16:creationId xmlns:a16="http://schemas.microsoft.com/office/drawing/2014/main" id="{8003CE39-FF95-9C45-B351-D6CD9DC144F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513832" y="355047"/>
            <a:ext cx="3303517" cy="2253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PHOTO HERE</a:t>
            </a:r>
          </a:p>
        </p:txBody>
      </p:sp>
      <p:sp>
        <p:nvSpPr>
          <p:cNvPr id="124" name="Text Placeholder 43">
            <a:extLst>
              <a:ext uri="{FF2B5EF4-FFF2-40B4-BE49-F238E27FC236}">
                <a16:creationId xmlns:a16="http://schemas.microsoft.com/office/drawing/2014/main" id="{A56F8226-9750-D047-B696-7587718B340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876729" y="2820456"/>
            <a:ext cx="2943300" cy="292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1100" b="0" i="0" baseline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Role on account</a:t>
            </a:r>
          </a:p>
        </p:txBody>
      </p:sp>
      <p:sp>
        <p:nvSpPr>
          <p:cNvPr id="135" name="Text Placeholder 43">
            <a:extLst>
              <a:ext uri="{FF2B5EF4-FFF2-40B4-BE49-F238E27FC236}">
                <a16:creationId xmlns:a16="http://schemas.microsoft.com/office/drawing/2014/main" id="{CBC818D6-8792-8F45-964F-3BD2FB3BE00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876729" y="3185154"/>
            <a:ext cx="2943300" cy="292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1100" b="0" i="0" baseline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Email</a:t>
            </a:r>
          </a:p>
        </p:txBody>
      </p:sp>
      <p:sp>
        <p:nvSpPr>
          <p:cNvPr id="136" name="Text Placeholder 43">
            <a:extLst>
              <a:ext uri="{FF2B5EF4-FFF2-40B4-BE49-F238E27FC236}">
                <a16:creationId xmlns:a16="http://schemas.microsoft.com/office/drawing/2014/main" id="{55648D28-68D3-234F-B2BE-C04DB90C403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876729" y="3573242"/>
            <a:ext cx="2943300" cy="292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1100" b="0" i="0" baseline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Telephone</a:t>
            </a:r>
          </a:p>
        </p:txBody>
      </p:sp>
      <p:sp>
        <p:nvSpPr>
          <p:cNvPr id="137" name="Text Placeholder 43">
            <a:extLst>
              <a:ext uri="{FF2B5EF4-FFF2-40B4-BE49-F238E27FC236}">
                <a16:creationId xmlns:a16="http://schemas.microsoft.com/office/drawing/2014/main" id="{EA9ABE0B-9665-3749-8B93-85D1DDB9527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876729" y="3956011"/>
            <a:ext cx="2943300" cy="292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1100" b="0" i="0" baseline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Location</a:t>
            </a:r>
          </a:p>
        </p:txBody>
      </p:sp>
      <p:sp>
        <p:nvSpPr>
          <p:cNvPr id="139" name="Text Placeholder 43">
            <a:extLst>
              <a:ext uri="{FF2B5EF4-FFF2-40B4-BE49-F238E27FC236}">
                <a16:creationId xmlns:a16="http://schemas.microsoft.com/office/drawing/2014/main" id="{FB800BEB-6276-8948-8927-2725BA8F025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20758" y="2315661"/>
            <a:ext cx="2736060" cy="292708"/>
          </a:xfrm>
          <a:prstGeom prst="rect">
            <a:avLst/>
          </a:prstGeom>
          <a:solidFill>
            <a:srgbClr val="5B6770"/>
          </a:solidFill>
        </p:spPr>
        <p:txBody>
          <a:bodyPr lIns="108000" tIns="108000" rIns="108000" bIns="10800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400" cap="all" baseline="0">
                <a:solidFill>
                  <a:schemeClr val="tx1"/>
                </a:solidFill>
              </a:defRPr>
            </a:lvl1pPr>
            <a:lvl2pPr algn="l"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200"/>
              </a:spcAft>
              <a:defRPr sz="1400">
                <a:solidFill>
                  <a:schemeClr val="tx1"/>
                </a:solidFill>
                <a:latin typeface="+mn-lt"/>
              </a:defRPr>
            </a:lvl3pPr>
            <a:lvl4pPr algn="l">
              <a:spcAft>
                <a:spcPts val="0"/>
              </a:spcAft>
              <a:defRPr>
                <a:solidFill>
                  <a:schemeClr val="tx1"/>
                </a:solidFill>
                <a:latin typeface="+mj-lt"/>
              </a:defRPr>
            </a:lvl4pPr>
            <a:lvl5pPr marL="0" indent="0" algn="l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4"/>
            <a:r>
              <a:rPr lang="en-US" dirty="0"/>
              <a:t>Name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FE66796-A082-F64F-ADA8-E2F0227BE275}"/>
              </a:ext>
            </a:extLst>
          </p:cNvPr>
          <p:cNvGrpSpPr/>
          <p:nvPr/>
        </p:nvGrpSpPr>
        <p:grpSpPr>
          <a:xfrm>
            <a:off x="348339" y="3956618"/>
            <a:ext cx="304800" cy="304800"/>
            <a:chOff x="1784350" y="7425836"/>
            <a:chExt cx="304800" cy="304800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913546FA-AEFC-2E43-B238-0F16AD4B5B15}"/>
                </a:ext>
              </a:extLst>
            </p:cNvPr>
            <p:cNvSpPr/>
            <p:nvPr/>
          </p:nvSpPr>
          <p:spPr>
            <a:xfrm>
              <a:off x="1784350" y="7425836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Graphic 141">
              <a:extLst>
                <a:ext uri="{FF2B5EF4-FFF2-40B4-BE49-F238E27FC236}">
                  <a16:creationId xmlns:a16="http://schemas.microsoft.com/office/drawing/2014/main" id="{6CACF710-E9FF-A84F-8595-FED3AF7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56340" y="7497827"/>
              <a:ext cx="160818" cy="160818"/>
            </a:xfrm>
            <a:prstGeom prst="rect">
              <a:avLst/>
            </a:prstGeom>
          </p:spPr>
        </p:pic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0ACACAB-108A-C84D-8A32-B63D22F6E0B0}"/>
              </a:ext>
            </a:extLst>
          </p:cNvPr>
          <p:cNvGrpSpPr/>
          <p:nvPr/>
        </p:nvGrpSpPr>
        <p:grpSpPr>
          <a:xfrm>
            <a:off x="348339" y="3570886"/>
            <a:ext cx="304800" cy="304800"/>
            <a:chOff x="1784350" y="7040104"/>
            <a:chExt cx="304800" cy="304800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4F55395-AA81-5E49-BBE2-9CCA8BA043A1}"/>
                </a:ext>
              </a:extLst>
            </p:cNvPr>
            <p:cNvSpPr/>
            <p:nvPr/>
          </p:nvSpPr>
          <p:spPr>
            <a:xfrm>
              <a:off x="1784350" y="7040104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9DC55E5D-818C-934E-973E-B648CA44C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56340" y="7116613"/>
              <a:ext cx="148673" cy="148673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E9E5DB53-09BD-A940-8512-7E19025DA295}"/>
              </a:ext>
            </a:extLst>
          </p:cNvPr>
          <p:cNvGrpSpPr/>
          <p:nvPr/>
        </p:nvGrpSpPr>
        <p:grpSpPr>
          <a:xfrm>
            <a:off x="348339" y="3185154"/>
            <a:ext cx="304800" cy="304800"/>
            <a:chOff x="1784350" y="6654372"/>
            <a:chExt cx="304800" cy="304800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040B2979-0616-2B49-9042-165098D67A75}"/>
                </a:ext>
              </a:extLst>
            </p:cNvPr>
            <p:cNvSpPr/>
            <p:nvPr/>
          </p:nvSpPr>
          <p:spPr>
            <a:xfrm>
              <a:off x="1784350" y="6654372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8" name="Graphic 147">
              <a:extLst>
                <a:ext uri="{FF2B5EF4-FFF2-40B4-BE49-F238E27FC236}">
                  <a16:creationId xmlns:a16="http://schemas.microsoft.com/office/drawing/2014/main" id="{BD7431E3-CFB0-9741-AA7C-DE7573FC5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69040" y="6746875"/>
              <a:ext cx="123430" cy="123430"/>
            </a:xfrm>
            <a:prstGeom prst="rect">
              <a:avLst/>
            </a:prstGeom>
          </p:spPr>
        </p:pic>
      </p:grp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E4590A3-E217-B843-970F-ED9D1066D828}"/>
              </a:ext>
            </a:extLst>
          </p:cNvPr>
          <p:cNvSpPr/>
          <p:nvPr/>
        </p:nvSpPr>
        <p:spPr>
          <a:xfrm>
            <a:off x="360432" y="2820456"/>
            <a:ext cx="292707" cy="292707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0" name="Graphic 149">
            <a:extLst>
              <a:ext uri="{FF2B5EF4-FFF2-40B4-BE49-F238E27FC236}">
                <a16:creationId xmlns:a16="http://schemas.microsoft.com/office/drawing/2014/main" id="{28B98AE2-5017-964F-B716-C35449DC5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1272" y="2872290"/>
            <a:ext cx="190759" cy="190759"/>
          </a:xfrm>
          <a:prstGeom prst="rect">
            <a:avLst/>
          </a:prstGeom>
        </p:spPr>
      </p:pic>
      <p:grpSp>
        <p:nvGrpSpPr>
          <p:cNvPr id="151" name="Group 150">
            <a:extLst>
              <a:ext uri="{FF2B5EF4-FFF2-40B4-BE49-F238E27FC236}">
                <a16:creationId xmlns:a16="http://schemas.microsoft.com/office/drawing/2014/main" id="{A1EA5E48-59D3-C54E-90E0-388A4676CF38}"/>
              </a:ext>
            </a:extLst>
          </p:cNvPr>
          <p:cNvGrpSpPr/>
          <p:nvPr/>
        </p:nvGrpSpPr>
        <p:grpSpPr>
          <a:xfrm>
            <a:off x="8501739" y="3956618"/>
            <a:ext cx="304800" cy="304800"/>
            <a:chOff x="1784350" y="7425836"/>
            <a:chExt cx="304800" cy="30480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06CC10B-935B-F44C-AA06-8D3D676B6C96}"/>
                </a:ext>
              </a:extLst>
            </p:cNvPr>
            <p:cNvSpPr/>
            <p:nvPr/>
          </p:nvSpPr>
          <p:spPr>
            <a:xfrm>
              <a:off x="1784350" y="7425836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3" name="Graphic 152">
              <a:extLst>
                <a:ext uri="{FF2B5EF4-FFF2-40B4-BE49-F238E27FC236}">
                  <a16:creationId xmlns:a16="http://schemas.microsoft.com/office/drawing/2014/main" id="{385D49FD-60DF-3948-B9CC-019FFDFD3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56340" y="7497827"/>
              <a:ext cx="160818" cy="160818"/>
            </a:xfrm>
            <a:prstGeom prst="rect">
              <a:avLst/>
            </a:prstGeom>
          </p:spPr>
        </p:pic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9EFB4E62-B141-EA4D-BEE1-429A4C26026A}"/>
              </a:ext>
            </a:extLst>
          </p:cNvPr>
          <p:cNvGrpSpPr/>
          <p:nvPr/>
        </p:nvGrpSpPr>
        <p:grpSpPr>
          <a:xfrm>
            <a:off x="8501739" y="3570886"/>
            <a:ext cx="304800" cy="304800"/>
            <a:chOff x="1784350" y="7040104"/>
            <a:chExt cx="304800" cy="304800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78AB0B32-D290-5C4E-8EBA-C627BCBA0860}"/>
                </a:ext>
              </a:extLst>
            </p:cNvPr>
            <p:cNvSpPr/>
            <p:nvPr/>
          </p:nvSpPr>
          <p:spPr>
            <a:xfrm>
              <a:off x="1784350" y="7040104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Graphic 155">
              <a:extLst>
                <a:ext uri="{FF2B5EF4-FFF2-40B4-BE49-F238E27FC236}">
                  <a16:creationId xmlns:a16="http://schemas.microsoft.com/office/drawing/2014/main" id="{537252AC-B518-FF44-AF81-FC053A0BA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56340" y="7116613"/>
              <a:ext cx="148673" cy="148673"/>
            </a:xfrm>
            <a:prstGeom prst="rect">
              <a:avLst/>
            </a:prstGeom>
          </p:spPr>
        </p:pic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67FEF182-E1A2-A240-B1F0-2D92D33C6655}"/>
              </a:ext>
            </a:extLst>
          </p:cNvPr>
          <p:cNvGrpSpPr/>
          <p:nvPr/>
        </p:nvGrpSpPr>
        <p:grpSpPr>
          <a:xfrm>
            <a:off x="8501739" y="3185154"/>
            <a:ext cx="304800" cy="304800"/>
            <a:chOff x="1784350" y="6654372"/>
            <a:chExt cx="304800" cy="304800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13C8FFD4-7730-4B43-8AF0-1B77E9D9396A}"/>
                </a:ext>
              </a:extLst>
            </p:cNvPr>
            <p:cNvSpPr/>
            <p:nvPr/>
          </p:nvSpPr>
          <p:spPr>
            <a:xfrm>
              <a:off x="1784350" y="6654372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9" name="Graphic 158">
              <a:extLst>
                <a:ext uri="{FF2B5EF4-FFF2-40B4-BE49-F238E27FC236}">
                  <a16:creationId xmlns:a16="http://schemas.microsoft.com/office/drawing/2014/main" id="{A5B8D00A-F1B7-164C-96E7-D9D7217B6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69040" y="6746875"/>
              <a:ext cx="123430" cy="123430"/>
            </a:xfrm>
            <a:prstGeom prst="rect">
              <a:avLst/>
            </a:prstGeom>
          </p:spPr>
        </p:pic>
      </p:grpSp>
      <p:sp>
        <p:nvSpPr>
          <p:cNvPr id="160" name="Rectangle 159">
            <a:extLst>
              <a:ext uri="{FF2B5EF4-FFF2-40B4-BE49-F238E27FC236}">
                <a16:creationId xmlns:a16="http://schemas.microsoft.com/office/drawing/2014/main" id="{C3B27D91-128E-174E-A44B-1BC9C7E4FBD1}"/>
              </a:ext>
            </a:extLst>
          </p:cNvPr>
          <p:cNvSpPr/>
          <p:nvPr/>
        </p:nvSpPr>
        <p:spPr>
          <a:xfrm>
            <a:off x="8513832" y="2820456"/>
            <a:ext cx="292707" cy="292707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1" name="Graphic 160">
            <a:extLst>
              <a:ext uri="{FF2B5EF4-FFF2-40B4-BE49-F238E27FC236}">
                <a16:creationId xmlns:a16="http://schemas.microsoft.com/office/drawing/2014/main" id="{3EDD08BD-514E-0A49-B449-E3898A19EC7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64672" y="2872290"/>
            <a:ext cx="190759" cy="190759"/>
          </a:xfrm>
          <a:prstGeom prst="rect">
            <a:avLst/>
          </a:prstGeom>
        </p:spPr>
      </p:pic>
      <p:sp>
        <p:nvSpPr>
          <p:cNvPr id="62" name="Text Placeholder 43">
            <a:extLst>
              <a:ext uri="{FF2B5EF4-FFF2-40B4-BE49-F238E27FC236}">
                <a16:creationId xmlns:a16="http://schemas.microsoft.com/office/drawing/2014/main" id="{84E15A41-5FED-D245-B15E-1A27A0118745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66329" y="4451705"/>
            <a:ext cx="3402122" cy="172000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10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05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525" indent="0">
              <a:buNone/>
              <a:tabLst/>
              <a:defRPr sz="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25" indent="0">
              <a:spcAft>
                <a:spcPts val="0"/>
              </a:spcAft>
              <a:buNone/>
              <a:tabLst/>
              <a:defRPr sz="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0975" indent="-171450">
              <a:buFont typeface="Arial" panose="020B0604020202020204" pitchFamily="34" charset="0"/>
              <a:buChar char="•"/>
              <a:tabLst/>
              <a:defRPr sz="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Text Placeholder 43">
            <a:extLst>
              <a:ext uri="{FF2B5EF4-FFF2-40B4-BE49-F238E27FC236}">
                <a16:creationId xmlns:a16="http://schemas.microsoft.com/office/drawing/2014/main" id="{475441C7-BFE9-CA4B-B6E7-2A120C015A5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514510" y="4451705"/>
            <a:ext cx="3402122" cy="172000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10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05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525" indent="0">
              <a:buNone/>
              <a:tabLst/>
              <a:defRPr sz="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25" indent="0">
              <a:spcAft>
                <a:spcPts val="0"/>
              </a:spcAft>
              <a:buNone/>
              <a:tabLst/>
              <a:defRPr sz="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0975" indent="-171450">
              <a:buFont typeface="Arial" panose="020B0604020202020204" pitchFamily="34" charset="0"/>
              <a:buChar char="•"/>
              <a:tabLst/>
              <a:defRPr sz="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3F027C0-C613-2447-87CE-32372BCEF540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D55AD13-5156-D647-B663-ED8C1BD8E476}"/>
              </a:ext>
            </a:extLst>
          </p:cNvPr>
          <p:cNvSpPr/>
          <p:nvPr/>
        </p:nvSpPr>
        <p:spPr>
          <a:xfrm>
            <a:off x="0" y="346076"/>
            <a:ext cx="12192000" cy="57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60C29C0-DCF4-8044-84B6-40C1CBD880C8}"/>
              </a:ext>
            </a:extLst>
          </p:cNvPr>
          <p:cNvSpPr/>
          <p:nvPr/>
        </p:nvSpPr>
        <p:spPr>
          <a:xfrm>
            <a:off x="0" y="241381"/>
            <a:ext cx="405477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507815D-6D2B-4541-B194-59DAFC45D416}"/>
              </a:ext>
            </a:extLst>
          </p:cNvPr>
          <p:cNvSpPr/>
          <p:nvPr/>
        </p:nvSpPr>
        <p:spPr>
          <a:xfrm>
            <a:off x="8143336" y="241381"/>
            <a:ext cx="405477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3ADE742-D682-7043-9ED3-955F2A3D0E41}"/>
              </a:ext>
            </a:extLst>
          </p:cNvPr>
          <p:cNvGrpSpPr/>
          <p:nvPr/>
        </p:nvGrpSpPr>
        <p:grpSpPr>
          <a:xfrm>
            <a:off x="4414648" y="3956618"/>
            <a:ext cx="304800" cy="304800"/>
            <a:chOff x="1784350" y="7425836"/>
            <a:chExt cx="304800" cy="30480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8361223-8FE5-8E44-9FAD-18190F25F059}"/>
                </a:ext>
              </a:extLst>
            </p:cNvPr>
            <p:cNvSpPr/>
            <p:nvPr/>
          </p:nvSpPr>
          <p:spPr>
            <a:xfrm>
              <a:off x="1784350" y="7425836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4530E7BC-6448-7844-95F5-CEFFF084E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56340" y="7497827"/>
              <a:ext cx="160818" cy="160818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EFF6A1D-F3B2-5C40-AECA-052DD98CBAFF}"/>
              </a:ext>
            </a:extLst>
          </p:cNvPr>
          <p:cNvGrpSpPr/>
          <p:nvPr/>
        </p:nvGrpSpPr>
        <p:grpSpPr>
          <a:xfrm>
            <a:off x="4414648" y="3570886"/>
            <a:ext cx="304800" cy="304800"/>
            <a:chOff x="1784350" y="7040104"/>
            <a:chExt cx="304800" cy="3048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3BFEB7A-64F4-C14F-937B-2A5C65106B32}"/>
                </a:ext>
              </a:extLst>
            </p:cNvPr>
            <p:cNvSpPr/>
            <p:nvPr/>
          </p:nvSpPr>
          <p:spPr>
            <a:xfrm>
              <a:off x="1784350" y="7040104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DB3DF46-9F30-6845-A23E-E30AE8E54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56340" y="7116613"/>
              <a:ext cx="148673" cy="148673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EDB9920-533C-EC44-AA25-8D32BA5E8CE2}"/>
              </a:ext>
            </a:extLst>
          </p:cNvPr>
          <p:cNvGrpSpPr/>
          <p:nvPr/>
        </p:nvGrpSpPr>
        <p:grpSpPr>
          <a:xfrm>
            <a:off x="4414648" y="3185154"/>
            <a:ext cx="304800" cy="304800"/>
            <a:chOff x="1784350" y="6654372"/>
            <a:chExt cx="304800" cy="30480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48750A3-03C8-1442-A7D8-25FA299FDC68}"/>
                </a:ext>
              </a:extLst>
            </p:cNvPr>
            <p:cNvSpPr/>
            <p:nvPr/>
          </p:nvSpPr>
          <p:spPr>
            <a:xfrm>
              <a:off x="1784350" y="6654372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A32CCE89-DF52-674B-8729-377639CAC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69040" y="6746875"/>
              <a:ext cx="123430" cy="123430"/>
            </a:xfrm>
            <a:prstGeom prst="rect">
              <a:avLst/>
            </a:prstGeom>
          </p:spPr>
        </p:pic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71CF39CF-A099-0949-BE23-F6640A49B9E8}"/>
              </a:ext>
            </a:extLst>
          </p:cNvPr>
          <p:cNvSpPr/>
          <p:nvPr/>
        </p:nvSpPr>
        <p:spPr>
          <a:xfrm>
            <a:off x="4426741" y="2820456"/>
            <a:ext cx="292707" cy="292707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CAEBEC36-E7B2-F64C-912D-8895D05DE9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77581" y="2872290"/>
            <a:ext cx="190759" cy="190759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AD1BB7D3-3EAD-CD4E-90CE-4E2EB2440CCE}"/>
              </a:ext>
            </a:extLst>
          </p:cNvPr>
          <p:cNvGrpSpPr/>
          <p:nvPr/>
        </p:nvGrpSpPr>
        <p:grpSpPr>
          <a:xfrm>
            <a:off x="348339" y="3956618"/>
            <a:ext cx="304800" cy="304800"/>
            <a:chOff x="1784350" y="7425836"/>
            <a:chExt cx="304800" cy="304800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F13FC35-7823-204D-85C0-2CF081BE8461}"/>
                </a:ext>
              </a:extLst>
            </p:cNvPr>
            <p:cNvSpPr/>
            <p:nvPr/>
          </p:nvSpPr>
          <p:spPr>
            <a:xfrm>
              <a:off x="1784350" y="7425836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F4F9BEE5-CA54-FE40-8504-7161D7EC1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56340" y="7497827"/>
              <a:ext cx="160818" cy="160818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B686F77-FB63-EB4B-883C-2D51783BF590}"/>
              </a:ext>
            </a:extLst>
          </p:cNvPr>
          <p:cNvGrpSpPr/>
          <p:nvPr/>
        </p:nvGrpSpPr>
        <p:grpSpPr>
          <a:xfrm>
            <a:off x="348339" y="3570886"/>
            <a:ext cx="304800" cy="304800"/>
            <a:chOff x="1784350" y="7040104"/>
            <a:chExt cx="304800" cy="304800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66EF5F1-F1BB-B74F-8AF1-B9D1CD501451}"/>
                </a:ext>
              </a:extLst>
            </p:cNvPr>
            <p:cNvSpPr/>
            <p:nvPr/>
          </p:nvSpPr>
          <p:spPr>
            <a:xfrm>
              <a:off x="1784350" y="7040104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004CF47C-0484-1046-AEFA-39C7FDBCE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56340" y="7116613"/>
              <a:ext cx="148673" cy="148673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B4C6E4E-185D-4D43-95D9-9BAB486EC489}"/>
              </a:ext>
            </a:extLst>
          </p:cNvPr>
          <p:cNvGrpSpPr/>
          <p:nvPr/>
        </p:nvGrpSpPr>
        <p:grpSpPr>
          <a:xfrm>
            <a:off x="348339" y="3185154"/>
            <a:ext cx="304800" cy="304800"/>
            <a:chOff x="1784350" y="6654372"/>
            <a:chExt cx="304800" cy="304800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D1DDB5C-F030-C74F-8C04-2A58DA028F3E}"/>
                </a:ext>
              </a:extLst>
            </p:cNvPr>
            <p:cNvSpPr/>
            <p:nvPr/>
          </p:nvSpPr>
          <p:spPr>
            <a:xfrm>
              <a:off x="1784350" y="6654372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CCB7AF2B-7CD1-2548-8296-0767CDD97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69040" y="6746875"/>
              <a:ext cx="123430" cy="123430"/>
            </a:xfrm>
            <a:prstGeom prst="rect">
              <a:avLst/>
            </a:prstGeom>
          </p:spPr>
        </p:pic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BF9091A0-0B32-D14C-83A5-EF928666B371}"/>
              </a:ext>
            </a:extLst>
          </p:cNvPr>
          <p:cNvSpPr/>
          <p:nvPr/>
        </p:nvSpPr>
        <p:spPr>
          <a:xfrm>
            <a:off x="360432" y="2820456"/>
            <a:ext cx="292707" cy="292707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0" name="Graphic 89">
            <a:extLst>
              <a:ext uri="{FF2B5EF4-FFF2-40B4-BE49-F238E27FC236}">
                <a16:creationId xmlns:a16="http://schemas.microsoft.com/office/drawing/2014/main" id="{2BC0C8B2-B974-B046-AB37-A8B0DAF1B72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1272" y="2872290"/>
            <a:ext cx="190759" cy="190759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9458FFF9-ADA0-EE4F-829B-A94C17FC3996}"/>
              </a:ext>
            </a:extLst>
          </p:cNvPr>
          <p:cNvGrpSpPr/>
          <p:nvPr/>
        </p:nvGrpSpPr>
        <p:grpSpPr>
          <a:xfrm>
            <a:off x="8501739" y="3956618"/>
            <a:ext cx="304800" cy="304800"/>
            <a:chOff x="1784350" y="7425836"/>
            <a:chExt cx="304800" cy="304800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A0D164D-4DE8-8240-A23E-8D8CAAA69809}"/>
                </a:ext>
              </a:extLst>
            </p:cNvPr>
            <p:cNvSpPr/>
            <p:nvPr/>
          </p:nvSpPr>
          <p:spPr>
            <a:xfrm>
              <a:off x="1784350" y="7425836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68A0B0DA-5724-1148-A81B-699F36863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56340" y="7497827"/>
              <a:ext cx="160818" cy="160818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AE4847E-1ECC-3D4E-B120-7F44350F60FB}"/>
              </a:ext>
            </a:extLst>
          </p:cNvPr>
          <p:cNvGrpSpPr/>
          <p:nvPr/>
        </p:nvGrpSpPr>
        <p:grpSpPr>
          <a:xfrm>
            <a:off x="8501739" y="3570886"/>
            <a:ext cx="304800" cy="304800"/>
            <a:chOff x="1784350" y="7040104"/>
            <a:chExt cx="304800" cy="304800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48B93D0-F2C2-AB43-B42D-F47DA12DD5B9}"/>
                </a:ext>
              </a:extLst>
            </p:cNvPr>
            <p:cNvSpPr/>
            <p:nvPr/>
          </p:nvSpPr>
          <p:spPr>
            <a:xfrm>
              <a:off x="1784350" y="7040104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6" name="Graphic 95">
              <a:extLst>
                <a:ext uri="{FF2B5EF4-FFF2-40B4-BE49-F238E27FC236}">
                  <a16:creationId xmlns:a16="http://schemas.microsoft.com/office/drawing/2014/main" id="{4EF540EB-49CD-6F46-BE53-3AAF89F6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56340" y="7116613"/>
              <a:ext cx="148673" cy="148673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B855B90-C48F-874B-8627-8E9DDA5E873B}"/>
              </a:ext>
            </a:extLst>
          </p:cNvPr>
          <p:cNvGrpSpPr/>
          <p:nvPr/>
        </p:nvGrpSpPr>
        <p:grpSpPr>
          <a:xfrm>
            <a:off x="8501739" y="3185154"/>
            <a:ext cx="304800" cy="304800"/>
            <a:chOff x="1784350" y="6654372"/>
            <a:chExt cx="304800" cy="304800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854AD66-4F2F-5A45-BCC6-6B783A3EE333}"/>
                </a:ext>
              </a:extLst>
            </p:cNvPr>
            <p:cNvSpPr/>
            <p:nvPr/>
          </p:nvSpPr>
          <p:spPr>
            <a:xfrm>
              <a:off x="1784350" y="6654372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" name="Graphic 101">
              <a:extLst>
                <a:ext uri="{FF2B5EF4-FFF2-40B4-BE49-F238E27FC236}">
                  <a16:creationId xmlns:a16="http://schemas.microsoft.com/office/drawing/2014/main" id="{B569C8F0-6238-D243-AC2B-BF58B9819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69040" y="6746875"/>
              <a:ext cx="123430" cy="123430"/>
            </a:xfrm>
            <a:prstGeom prst="rect">
              <a:avLst/>
            </a:prstGeom>
          </p:spPr>
        </p:pic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38259E52-3F38-5943-8CE2-F2BBE52BD086}"/>
              </a:ext>
            </a:extLst>
          </p:cNvPr>
          <p:cNvSpPr/>
          <p:nvPr/>
        </p:nvSpPr>
        <p:spPr>
          <a:xfrm>
            <a:off x="8513832" y="2820456"/>
            <a:ext cx="292707" cy="292707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5" name="Graphic 124">
            <a:extLst>
              <a:ext uri="{FF2B5EF4-FFF2-40B4-BE49-F238E27FC236}">
                <a16:creationId xmlns:a16="http://schemas.microsoft.com/office/drawing/2014/main" id="{364478DD-3633-1F4E-A87B-5EFD13AA4F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64672" y="2872290"/>
            <a:ext cx="190759" cy="190759"/>
          </a:xfrm>
          <a:prstGeom prst="rect">
            <a:avLst/>
          </a:prstGeom>
        </p:spPr>
      </p:pic>
      <p:sp>
        <p:nvSpPr>
          <p:cNvPr id="126" name="Rectangle 125">
            <a:extLst>
              <a:ext uri="{FF2B5EF4-FFF2-40B4-BE49-F238E27FC236}">
                <a16:creationId xmlns:a16="http://schemas.microsoft.com/office/drawing/2014/main" id="{635E02AE-3E72-414C-8945-779E5152F27A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5A4E223-E593-BD4E-A844-E7479BF079D4}"/>
              </a:ext>
            </a:extLst>
          </p:cNvPr>
          <p:cNvSpPr/>
          <p:nvPr userDrawn="1"/>
        </p:nvSpPr>
        <p:spPr>
          <a:xfrm>
            <a:off x="0" y="346076"/>
            <a:ext cx="12192000" cy="57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7B7C7DF-ABD1-A440-80A7-77EFD3362347}"/>
              </a:ext>
            </a:extLst>
          </p:cNvPr>
          <p:cNvSpPr/>
          <p:nvPr userDrawn="1"/>
        </p:nvSpPr>
        <p:spPr>
          <a:xfrm>
            <a:off x="0" y="241381"/>
            <a:ext cx="405477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2783A564-CF1B-5440-998E-E9B2405EA767}"/>
              </a:ext>
            </a:extLst>
          </p:cNvPr>
          <p:cNvSpPr/>
          <p:nvPr userDrawn="1"/>
        </p:nvSpPr>
        <p:spPr>
          <a:xfrm>
            <a:off x="8143336" y="241381"/>
            <a:ext cx="405477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2D0E651-F36E-664B-80D8-55FCDD2B6922}"/>
              </a:ext>
            </a:extLst>
          </p:cNvPr>
          <p:cNvGrpSpPr/>
          <p:nvPr userDrawn="1"/>
        </p:nvGrpSpPr>
        <p:grpSpPr>
          <a:xfrm>
            <a:off x="4414648" y="3956618"/>
            <a:ext cx="304800" cy="304800"/>
            <a:chOff x="1784350" y="7425836"/>
            <a:chExt cx="304800" cy="304800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A5674496-4487-4F49-AD90-72431E128123}"/>
                </a:ext>
              </a:extLst>
            </p:cNvPr>
            <p:cNvSpPr/>
            <p:nvPr/>
          </p:nvSpPr>
          <p:spPr>
            <a:xfrm>
              <a:off x="1784350" y="7425836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2" name="Graphic 108">
              <a:extLst>
                <a:ext uri="{FF2B5EF4-FFF2-40B4-BE49-F238E27FC236}">
                  <a16:creationId xmlns:a16="http://schemas.microsoft.com/office/drawing/2014/main" id="{64A091CE-AF66-4C40-BAB7-1D90B6C23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56340" y="7497827"/>
              <a:ext cx="160818" cy="160818"/>
            </a:xfrm>
            <a:prstGeom prst="rect">
              <a:avLst/>
            </a:prstGeom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FF45D1D-A50D-AC4B-BC10-B83D30E773BF}"/>
              </a:ext>
            </a:extLst>
          </p:cNvPr>
          <p:cNvGrpSpPr/>
          <p:nvPr userDrawn="1"/>
        </p:nvGrpSpPr>
        <p:grpSpPr>
          <a:xfrm>
            <a:off x="4414648" y="3570886"/>
            <a:ext cx="304800" cy="304800"/>
            <a:chOff x="1784350" y="7040104"/>
            <a:chExt cx="304800" cy="304800"/>
          </a:xfrm>
        </p:grpSpPr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52096305-B09A-1040-9656-40A049148C20}"/>
                </a:ext>
              </a:extLst>
            </p:cNvPr>
            <p:cNvSpPr/>
            <p:nvPr/>
          </p:nvSpPr>
          <p:spPr>
            <a:xfrm>
              <a:off x="1784350" y="7040104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8" name="Graphic 111">
              <a:extLst>
                <a:ext uri="{FF2B5EF4-FFF2-40B4-BE49-F238E27FC236}">
                  <a16:creationId xmlns:a16="http://schemas.microsoft.com/office/drawing/2014/main" id="{4B774F4E-AE01-8C46-A4CF-0649A18BB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56340" y="7116613"/>
              <a:ext cx="148673" cy="148673"/>
            </a:xfrm>
            <a:prstGeom prst="rect">
              <a:avLst/>
            </a:prstGeom>
          </p:spPr>
        </p:pic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B40D812-06C4-3E44-BE38-23BDC6BDA4D1}"/>
              </a:ext>
            </a:extLst>
          </p:cNvPr>
          <p:cNvGrpSpPr/>
          <p:nvPr userDrawn="1"/>
        </p:nvGrpSpPr>
        <p:grpSpPr>
          <a:xfrm>
            <a:off x="4414648" y="3185154"/>
            <a:ext cx="304800" cy="304800"/>
            <a:chOff x="1784350" y="6654372"/>
            <a:chExt cx="304800" cy="304800"/>
          </a:xfrm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4542C0C8-B5AB-3849-B5A9-A3EE7374E0F6}"/>
                </a:ext>
              </a:extLst>
            </p:cNvPr>
            <p:cNvSpPr/>
            <p:nvPr/>
          </p:nvSpPr>
          <p:spPr>
            <a:xfrm>
              <a:off x="1784350" y="6654372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6" name="Graphic 114">
              <a:extLst>
                <a:ext uri="{FF2B5EF4-FFF2-40B4-BE49-F238E27FC236}">
                  <a16:creationId xmlns:a16="http://schemas.microsoft.com/office/drawing/2014/main" id="{387280FF-61A5-BC49-96A5-2379E3C59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69040" y="6746875"/>
              <a:ext cx="123430" cy="123430"/>
            </a:xfrm>
            <a:prstGeom prst="rect">
              <a:avLst/>
            </a:prstGeom>
          </p:spPr>
        </p:pic>
      </p:grp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D894800-14DF-F842-804E-94623FF3805E}"/>
              </a:ext>
            </a:extLst>
          </p:cNvPr>
          <p:cNvSpPr/>
          <p:nvPr userDrawn="1"/>
        </p:nvSpPr>
        <p:spPr>
          <a:xfrm>
            <a:off x="4426741" y="2820456"/>
            <a:ext cx="292707" cy="292707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8" name="Graphic 119">
            <a:extLst>
              <a:ext uri="{FF2B5EF4-FFF2-40B4-BE49-F238E27FC236}">
                <a16:creationId xmlns:a16="http://schemas.microsoft.com/office/drawing/2014/main" id="{54F82B8C-DFC5-3F4A-9BAE-90EE90AC9D0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77581" y="2872290"/>
            <a:ext cx="190759" cy="190759"/>
          </a:xfrm>
          <a:prstGeom prst="rect">
            <a:avLst/>
          </a:prstGeom>
        </p:spPr>
      </p:pic>
      <p:grpSp>
        <p:nvGrpSpPr>
          <p:cNvPr id="169" name="Group 168">
            <a:extLst>
              <a:ext uri="{FF2B5EF4-FFF2-40B4-BE49-F238E27FC236}">
                <a16:creationId xmlns:a16="http://schemas.microsoft.com/office/drawing/2014/main" id="{3FE66796-A082-F64F-ADA8-E2F0227BE275}"/>
              </a:ext>
            </a:extLst>
          </p:cNvPr>
          <p:cNvGrpSpPr/>
          <p:nvPr userDrawn="1"/>
        </p:nvGrpSpPr>
        <p:grpSpPr>
          <a:xfrm>
            <a:off x="348339" y="3956618"/>
            <a:ext cx="304800" cy="304800"/>
            <a:chOff x="1784350" y="7425836"/>
            <a:chExt cx="304800" cy="304800"/>
          </a:xfrm>
        </p:grpSpPr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913546FA-AEFC-2E43-B238-0F16AD4B5B15}"/>
                </a:ext>
              </a:extLst>
            </p:cNvPr>
            <p:cNvSpPr/>
            <p:nvPr/>
          </p:nvSpPr>
          <p:spPr>
            <a:xfrm>
              <a:off x="1784350" y="7425836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1" name="Graphic 141">
              <a:extLst>
                <a:ext uri="{FF2B5EF4-FFF2-40B4-BE49-F238E27FC236}">
                  <a16:creationId xmlns:a16="http://schemas.microsoft.com/office/drawing/2014/main" id="{6CACF710-E9FF-A84F-8595-FED3AF7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56340" y="7497827"/>
              <a:ext cx="160818" cy="160818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70ACACAB-108A-C84D-8A32-B63D22F6E0B0}"/>
              </a:ext>
            </a:extLst>
          </p:cNvPr>
          <p:cNvGrpSpPr/>
          <p:nvPr userDrawn="1"/>
        </p:nvGrpSpPr>
        <p:grpSpPr>
          <a:xfrm>
            <a:off x="348339" y="3570886"/>
            <a:ext cx="304800" cy="304800"/>
            <a:chOff x="1784350" y="7040104"/>
            <a:chExt cx="304800" cy="304800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64F55395-AA81-5E49-BBE2-9CCA8BA043A1}"/>
                </a:ext>
              </a:extLst>
            </p:cNvPr>
            <p:cNvSpPr/>
            <p:nvPr/>
          </p:nvSpPr>
          <p:spPr>
            <a:xfrm>
              <a:off x="1784350" y="7040104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4" name="Graphic 144">
              <a:extLst>
                <a:ext uri="{FF2B5EF4-FFF2-40B4-BE49-F238E27FC236}">
                  <a16:creationId xmlns:a16="http://schemas.microsoft.com/office/drawing/2014/main" id="{9DC55E5D-818C-934E-973E-B648CA44C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56340" y="7116613"/>
              <a:ext cx="148673" cy="148673"/>
            </a:xfrm>
            <a:prstGeom prst="rect">
              <a:avLst/>
            </a:prstGeom>
          </p:spPr>
        </p:pic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E9E5DB53-09BD-A940-8512-7E19025DA295}"/>
              </a:ext>
            </a:extLst>
          </p:cNvPr>
          <p:cNvGrpSpPr/>
          <p:nvPr userDrawn="1"/>
        </p:nvGrpSpPr>
        <p:grpSpPr>
          <a:xfrm>
            <a:off x="348339" y="3185154"/>
            <a:ext cx="304800" cy="304800"/>
            <a:chOff x="1784350" y="6654372"/>
            <a:chExt cx="304800" cy="304800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040B2979-0616-2B49-9042-165098D67A75}"/>
                </a:ext>
              </a:extLst>
            </p:cNvPr>
            <p:cNvSpPr/>
            <p:nvPr/>
          </p:nvSpPr>
          <p:spPr>
            <a:xfrm>
              <a:off x="1784350" y="6654372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7" name="Graphic 147">
              <a:extLst>
                <a:ext uri="{FF2B5EF4-FFF2-40B4-BE49-F238E27FC236}">
                  <a16:creationId xmlns:a16="http://schemas.microsoft.com/office/drawing/2014/main" id="{BD7431E3-CFB0-9741-AA7C-DE7573FC5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69040" y="6746875"/>
              <a:ext cx="123430" cy="123430"/>
            </a:xfrm>
            <a:prstGeom prst="rect">
              <a:avLst/>
            </a:prstGeom>
          </p:spPr>
        </p:pic>
      </p:grpSp>
      <p:sp>
        <p:nvSpPr>
          <p:cNvPr id="178" name="Rectangle 177">
            <a:extLst>
              <a:ext uri="{FF2B5EF4-FFF2-40B4-BE49-F238E27FC236}">
                <a16:creationId xmlns:a16="http://schemas.microsoft.com/office/drawing/2014/main" id="{AE4590A3-E217-B843-970F-ED9D1066D828}"/>
              </a:ext>
            </a:extLst>
          </p:cNvPr>
          <p:cNvSpPr/>
          <p:nvPr userDrawn="1"/>
        </p:nvSpPr>
        <p:spPr>
          <a:xfrm>
            <a:off x="360432" y="2820456"/>
            <a:ext cx="292707" cy="292707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9" name="Graphic 149">
            <a:extLst>
              <a:ext uri="{FF2B5EF4-FFF2-40B4-BE49-F238E27FC236}">
                <a16:creationId xmlns:a16="http://schemas.microsoft.com/office/drawing/2014/main" id="{28B98AE2-5017-964F-B716-C35449DC575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1272" y="2872290"/>
            <a:ext cx="190759" cy="190759"/>
          </a:xfrm>
          <a:prstGeom prst="rect">
            <a:avLst/>
          </a:prstGeom>
        </p:spPr>
      </p:pic>
      <p:grpSp>
        <p:nvGrpSpPr>
          <p:cNvPr id="180" name="Group 179">
            <a:extLst>
              <a:ext uri="{FF2B5EF4-FFF2-40B4-BE49-F238E27FC236}">
                <a16:creationId xmlns:a16="http://schemas.microsoft.com/office/drawing/2014/main" id="{A1EA5E48-59D3-C54E-90E0-388A4676CF38}"/>
              </a:ext>
            </a:extLst>
          </p:cNvPr>
          <p:cNvGrpSpPr/>
          <p:nvPr userDrawn="1"/>
        </p:nvGrpSpPr>
        <p:grpSpPr>
          <a:xfrm>
            <a:off x="8501739" y="3956618"/>
            <a:ext cx="304800" cy="304800"/>
            <a:chOff x="1784350" y="7425836"/>
            <a:chExt cx="304800" cy="30480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806CC10B-935B-F44C-AA06-8D3D676B6C96}"/>
                </a:ext>
              </a:extLst>
            </p:cNvPr>
            <p:cNvSpPr/>
            <p:nvPr/>
          </p:nvSpPr>
          <p:spPr>
            <a:xfrm>
              <a:off x="1784350" y="7425836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2" name="Graphic 152">
              <a:extLst>
                <a:ext uri="{FF2B5EF4-FFF2-40B4-BE49-F238E27FC236}">
                  <a16:creationId xmlns:a16="http://schemas.microsoft.com/office/drawing/2014/main" id="{385D49FD-60DF-3948-B9CC-019FFDFD3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56340" y="7497827"/>
              <a:ext cx="160818" cy="160818"/>
            </a:xfrm>
            <a:prstGeom prst="rect">
              <a:avLst/>
            </a:prstGeom>
          </p:spPr>
        </p:pic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9EFB4E62-B141-EA4D-BEE1-429A4C26026A}"/>
              </a:ext>
            </a:extLst>
          </p:cNvPr>
          <p:cNvGrpSpPr/>
          <p:nvPr userDrawn="1"/>
        </p:nvGrpSpPr>
        <p:grpSpPr>
          <a:xfrm>
            <a:off x="8501739" y="3570886"/>
            <a:ext cx="304800" cy="304800"/>
            <a:chOff x="1784350" y="7040104"/>
            <a:chExt cx="304800" cy="30480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78AB0B32-D290-5C4E-8EBA-C627BCBA0860}"/>
                </a:ext>
              </a:extLst>
            </p:cNvPr>
            <p:cNvSpPr/>
            <p:nvPr/>
          </p:nvSpPr>
          <p:spPr>
            <a:xfrm>
              <a:off x="1784350" y="7040104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5" name="Graphic 155">
              <a:extLst>
                <a:ext uri="{FF2B5EF4-FFF2-40B4-BE49-F238E27FC236}">
                  <a16:creationId xmlns:a16="http://schemas.microsoft.com/office/drawing/2014/main" id="{537252AC-B518-FF44-AF81-FC053A0BA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56340" y="7116613"/>
              <a:ext cx="148673" cy="148673"/>
            </a:xfrm>
            <a:prstGeom prst="rect">
              <a:avLst/>
            </a:prstGeom>
          </p:spPr>
        </p:pic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7FEF182-E1A2-A240-B1F0-2D92D33C6655}"/>
              </a:ext>
            </a:extLst>
          </p:cNvPr>
          <p:cNvGrpSpPr/>
          <p:nvPr userDrawn="1"/>
        </p:nvGrpSpPr>
        <p:grpSpPr>
          <a:xfrm>
            <a:off x="8501739" y="3185154"/>
            <a:ext cx="304800" cy="304800"/>
            <a:chOff x="1784350" y="6654372"/>
            <a:chExt cx="304800" cy="30480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13C8FFD4-7730-4B43-8AF0-1B77E9D9396A}"/>
                </a:ext>
              </a:extLst>
            </p:cNvPr>
            <p:cNvSpPr/>
            <p:nvPr/>
          </p:nvSpPr>
          <p:spPr>
            <a:xfrm>
              <a:off x="1784350" y="6654372"/>
              <a:ext cx="304800" cy="304800"/>
            </a:xfrm>
            <a:prstGeom prst="rect">
              <a:avLst/>
            </a:prstGeom>
            <a:solidFill>
              <a:srgbClr val="F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8" name="Graphic 158">
              <a:extLst>
                <a:ext uri="{FF2B5EF4-FFF2-40B4-BE49-F238E27FC236}">
                  <a16:creationId xmlns:a16="http://schemas.microsoft.com/office/drawing/2014/main" id="{A5B8D00A-F1B7-164C-96E7-D9D7217B6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69040" y="6746875"/>
              <a:ext cx="123430" cy="123430"/>
            </a:xfrm>
            <a:prstGeom prst="rect">
              <a:avLst/>
            </a:prstGeom>
          </p:spPr>
        </p:pic>
      </p:grpSp>
      <p:sp>
        <p:nvSpPr>
          <p:cNvPr id="189" name="Rectangle 188">
            <a:extLst>
              <a:ext uri="{FF2B5EF4-FFF2-40B4-BE49-F238E27FC236}">
                <a16:creationId xmlns:a16="http://schemas.microsoft.com/office/drawing/2014/main" id="{C3B27D91-128E-174E-A44B-1BC9C7E4FBD1}"/>
              </a:ext>
            </a:extLst>
          </p:cNvPr>
          <p:cNvSpPr/>
          <p:nvPr userDrawn="1"/>
        </p:nvSpPr>
        <p:spPr>
          <a:xfrm>
            <a:off x="8513832" y="2820456"/>
            <a:ext cx="292707" cy="292707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0" name="Graphic 160">
            <a:extLst>
              <a:ext uri="{FF2B5EF4-FFF2-40B4-BE49-F238E27FC236}">
                <a16:creationId xmlns:a16="http://schemas.microsoft.com/office/drawing/2014/main" id="{3EDD08BD-514E-0A49-B449-E3898A19EC7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64672" y="2872290"/>
            <a:ext cx="190759" cy="190759"/>
          </a:xfrm>
          <a:prstGeom prst="rect">
            <a:avLst/>
          </a:prstGeom>
        </p:spPr>
      </p:pic>
      <p:sp>
        <p:nvSpPr>
          <p:cNvPr id="191" name="Rectangle 190">
            <a:extLst>
              <a:ext uri="{FF2B5EF4-FFF2-40B4-BE49-F238E27FC236}">
                <a16:creationId xmlns:a16="http://schemas.microsoft.com/office/drawing/2014/main" id="{13F027C0-C613-2447-87CE-32372BCEF540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27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9EEBBFB-5AFB-E546-B708-FD2A696F2A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6072"/>
            <a:ext cx="2048400" cy="198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09681D-22B5-6548-919F-52B580460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6" y="2631534"/>
            <a:ext cx="328491" cy="45719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AB6DAA-2926-594B-BB65-A3E4F9E9F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5" y="2728190"/>
            <a:ext cx="5344375" cy="10691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DF163864-63C0-9B42-8947-D65BC7FB668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2337655"/>
            <a:ext cx="2048400" cy="2015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F8F50113-34F7-684C-8F30-A83D4E6AB26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6000" y="4362652"/>
            <a:ext cx="2048400" cy="198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E0A594-ACDF-FC4B-909C-0A81D9DB060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47050" y="2335070"/>
            <a:ext cx="4042800" cy="2027582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</p:spPr>
        <p:txBody>
          <a:bodyPr/>
          <a:lstStyle>
            <a:lvl1pPr marL="0" indent="0">
              <a:buNone/>
              <a:defRPr sz="200" b="0" i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buNone/>
              <a:defRPr sz="20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buNone/>
              <a:defRPr sz="20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buNone/>
              <a:defRPr sz="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Box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FDF9F02-5E11-D140-B134-9A9295E3CA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19049" y="651860"/>
            <a:ext cx="3298301" cy="1368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Image 1 caption goes here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02EF1CCB-AABD-5E4E-A78B-986E54DBC2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19048" y="2664649"/>
            <a:ext cx="3298301" cy="13684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Image 2 caption goes here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CBC86FEF-E6CD-C045-BE9E-A29DED4CB1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19048" y="4668440"/>
            <a:ext cx="3298301" cy="1368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Image 3 caption goes here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086898-8C7D-9B40-A23B-08EE6C147963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80266F-976B-6343-8A72-6A812AAA0F29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086898-8C7D-9B40-A23B-08EE6C147963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7225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lients + 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6CB39672-BCB4-2B4E-85ED-E713F2FFCD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41" y="241380"/>
            <a:ext cx="12193200" cy="6103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CDD69C6-6A41-5046-B040-97DB1D558D7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135633"/>
            <a:ext cx="4229554" cy="446660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Box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C7D8FE-B649-3145-BF17-642FE1D932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12225" y="2036879"/>
            <a:ext cx="988920" cy="825450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 5 Clients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478AD10C-4C19-1340-A5B2-475191A6AA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2225" y="3431216"/>
            <a:ext cx="988920" cy="825450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Major Wins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32A812E2-61CE-B145-93BD-9926BCA182B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06241" y="2935604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206FA479-9736-2645-9898-4E7B323BB0B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231913" y="2935604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B210F8AC-95AB-7D49-8E3A-6DFEB80A55F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66786" y="2935604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6C97AA56-0AA8-DF40-B6CA-993CD519F55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501884" y="2935604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0C7A0612-8385-0A49-B7A2-CE2CAF3A133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632269" y="2935604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B47EA-21CA-3343-8EE5-A92EDB90EAA5}"/>
              </a:ext>
            </a:extLst>
          </p:cNvPr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6106466" y="1964341"/>
            <a:ext cx="971550" cy="97155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C333D25D-6078-4941-9956-1F5FED159B59}"/>
              </a:ext>
            </a:extLst>
          </p:cNvPr>
          <p:cNvSpPr>
            <a:spLocks noGrp="1" noChangeAspect="1"/>
          </p:cNvSpPr>
          <p:nvPr>
            <p:ph type="body" sz="quarter" idx="61" hasCustomPrompt="1"/>
          </p:nvPr>
        </p:nvSpPr>
        <p:spPr>
          <a:xfrm>
            <a:off x="7232138" y="1964341"/>
            <a:ext cx="971550" cy="97155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9E12A793-0491-F64B-8EBD-423AE0013FEA}"/>
              </a:ext>
            </a:extLst>
          </p:cNvPr>
          <p:cNvSpPr>
            <a:spLocks noGrp="1" noChangeAspect="1"/>
          </p:cNvSpPr>
          <p:nvPr>
            <p:ph type="body" sz="quarter" idx="62" hasCustomPrompt="1"/>
          </p:nvPr>
        </p:nvSpPr>
        <p:spPr>
          <a:xfrm>
            <a:off x="8367011" y="1964341"/>
            <a:ext cx="971550" cy="97155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A1BDC354-D2AD-F24E-B7C5-36BA65B7C724}"/>
              </a:ext>
            </a:extLst>
          </p:cNvPr>
          <p:cNvSpPr>
            <a:spLocks noGrp="1" noChangeAspect="1"/>
          </p:cNvSpPr>
          <p:nvPr>
            <p:ph type="body" sz="quarter" idx="63" hasCustomPrompt="1"/>
          </p:nvPr>
        </p:nvSpPr>
        <p:spPr>
          <a:xfrm>
            <a:off x="9502109" y="1964341"/>
            <a:ext cx="971550" cy="97155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F4B22C64-AC86-EA46-809B-068AD4FBF3CF}"/>
              </a:ext>
            </a:extLst>
          </p:cNvPr>
          <p:cNvSpPr>
            <a:spLocks noGrp="1" noChangeAspect="1"/>
          </p:cNvSpPr>
          <p:nvPr>
            <p:ph type="body" sz="quarter" idx="64" hasCustomPrompt="1"/>
          </p:nvPr>
        </p:nvSpPr>
        <p:spPr>
          <a:xfrm>
            <a:off x="10632494" y="1964341"/>
            <a:ext cx="971550" cy="97155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68" name="Text Placeholder 5">
            <a:extLst>
              <a:ext uri="{FF2B5EF4-FFF2-40B4-BE49-F238E27FC236}">
                <a16:creationId xmlns:a16="http://schemas.microsoft.com/office/drawing/2014/main" id="{CD44EEFB-7296-2445-A83C-3D8C3F855F4D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106241" y="4340198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69" name="Text Placeholder 5">
            <a:extLst>
              <a:ext uri="{FF2B5EF4-FFF2-40B4-BE49-F238E27FC236}">
                <a16:creationId xmlns:a16="http://schemas.microsoft.com/office/drawing/2014/main" id="{24213613-03FA-9649-BF8B-20D9B8CE3B58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231913" y="4340198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70" name="Text Placeholder 5">
            <a:extLst>
              <a:ext uri="{FF2B5EF4-FFF2-40B4-BE49-F238E27FC236}">
                <a16:creationId xmlns:a16="http://schemas.microsoft.com/office/drawing/2014/main" id="{93F2D1AC-D567-6E43-A710-520F3284D07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366786" y="4340198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id="{B235A992-699A-B749-ADE8-FD2BA46A0D4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501884" y="4340198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72" name="Text Placeholder 5">
            <a:extLst>
              <a:ext uri="{FF2B5EF4-FFF2-40B4-BE49-F238E27FC236}">
                <a16:creationId xmlns:a16="http://schemas.microsoft.com/office/drawing/2014/main" id="{EB4AD04A-816F-7F42-8061-87BD9C4DCAA3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632269" y="4340198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8EF25125-7D63-274B-816A-854FCEA91A37}"/>
              </a:ext>
            </a:extLst>
          </p:cNvPr>
          <p:cNvSpPr>
            <a:spLocks noGrp="1" noChangeAspect="1"/>
          </p:cNvSpPr>
          <p:nvPr>
            <p:ph type="body" sz="quarter" idx="70" hasCustomPrompt="1"/>
          </p:nvPr>
        </p:nvSpPr>
        <p:spPr>
          <a:xfrm>
            <a:off x="6106466" y="3368935"/>
            <a:ext cx="971550" cy="97155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48E0C292-9EDC-5F4C-9334-34C2CB991443}"/>
              </a:ext>
            </a:extLst>
          </p:cNvPr>
          <p:cNvSpPr>
            <a:spLocks noGrp="1" noChangeAspect="1"/>
          </p:cNvSpPr>
          <p:nvPr>
            <p:ph type="body" sz="quarter" idx="71" hasCustomPrompt="1"/>
          </p:nvPr>
        </p:nvSpPr>
        <p:spPr>
          <a:xfrm>
            <a:off x="7232138" y="3368935"/>
            <a:ext cx="971550" cy="97155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E7CBEF5D-F8E8-CE4A-A2A1-F9A7EEBA1058}"/>
              </a:ext>
            </a:extLst>
          </p:cNvPr>
          <p:cNvSpPr>
            <a:spLocks noGrp="1" noChangeAspect="1"/>
          </p:cNvSpPr>
          <p:nvPr>
            <p:ph type="body" sz="quarter" idx="72" hasCustomPrompt="1"/>
          </p:nvPr>
        </p:nvSpPr>
        <p:spPr>
          <a:xfrm>
            <a:off x="8367011" y="3368935"/>
            <a:ext cx="971550" cy="97155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12A09CA5-75A6-EA4D-876E-71810E963503}"/>
              </a:ext>
            </a:extLst>
          </p:cNvPr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9502109" y="3368935"/>
            <a:ext cx="971550" cy="97155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26FC7DB3-D926-954F-A03E-8BA6F0723E55}"/>
              </a:ext>
            </a:extLst>
          </p:cNvPr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10632494" y="3368935"/>
            <a:ext cx="971550" cy="97155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64A18D7-173A-224F-8298-6D10074E17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6" y="2631534"/>
            <a:ext cx="328491" cy="45719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6C2925B6-3A1C-514A-9E5D-91A5D0FE64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5" y="2728190"/>
            <a:ext cx="3646343" cy="10691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49257A3-0DBA-374D-8A16-B67D19873D69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F9140D-A6B7-A645-BD78-1F734380E38D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9257A3-0DBA-374D-8A16-B67D19873D69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7604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lients + 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8610FBC4-4E2F-964E-AC65-DF00501F4A41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9641" y="241380"/>
            <a:ext cx="12193200" cy="6103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85" name="Text Placeholder 24">
            <a:extLst>
              <a:ext uri="{FF2B5EF4-FFF2-40B4-BE49-F238E27FC236}">
                <a16:creationId xmlns:a16="http://schemas.microsoft.com/office/drawing/2014/main" id="{37BBDAE8-5205-6042-B568-34FAA64BBE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" y="1195389"/>
            <a:ext cx="4229554" cy="446660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Box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F440CAD9-C734-4E41-8776-C1DF8741F52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83248" y="1858366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9FB58C24-DCE5-3842-8F93-00EF55FEC61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503095" y="1858366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02EABCF1-24B4-FC43-AF66-E8CEECB35A21}"/>
              </a:ext>
            </a:extLst>
          </p:cNvPr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8583473" y="887103"/>
            <a:ext cx="971550" cy="97155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489DA18-A491-FD47-99F5-0DD8E4542AA4}"/>
              </a:ext>
            </a:extLst>
          </p:cNvPr>
          <p:cNvSpPr>
            <a:spLocks noGrp="1" noChangeAspect="1"/>
          </p:cNvSpPr>
          <p:nvPr>
            <p:ph type="body" sz="quarter" idx="61" hasCustomPrompt="1"/>
          </p:nvPr>
        </p:nvSpPr>
        <p:spPr>
          <a:xfrm>
            <a:off x="10503320" y="887103"/>
            <a:ext cx="971550" cy="97155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63" name="Text Placeholder 5">
            <a:extLst>
              <a:ext uri="{FF2B5EF4-FFF2-40B4-BE49-F238E27FC236}">
                <a16:creationId xmlns:a16="http://schemas.microsoft.com/office/drawing/2014/main" id="{8A863953-A637-A346-BE02-216A04E0F0A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583248" y="3688511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D1AC2FD9-5738-464B-90FC-501B20D7732E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503095" y="3688511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EB351D9B-C233-8E48-AA1D-BA12E43409C0}"/>
              </a:ext>
            </a:extLst>
          </p:cNvPr>
          <p:cNvSpPr>
            <a:spLocks noGrp="1" noChangeAspect="1"/>
          </p:cNvSpPr>
          <p:nvPr>
            <p:ph type="body" sz="quarter" idx="64" hasCustomPrompt="1"/>
          </p:nvPr>
        </p:nvSpPr>
        <p:spPr>
          <a:xfrm>
            <a:off x="8583473" y="2717248"/>
            <a:ext cx="971550" cy="97155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EAB3217D-1442-6144-AB3A-EA2DCB1BD147}"/>
              </a:ext>
            </a:extLst>
          </p:cNvPr>
          <p:cNvSpPr>
            <a:spLocks noGrp="1" noChangeAspect="1"/>
          </p:cNvSpPr>
          <p:nvPr>
            <p:ph type="body" sz="quarter" idx="65" hasCustomPrompt="1"/>
          </p:nvPr>
        </p:nvSpPr>
        <p:spPr>
          <a:xfrm>
            <a:off x="10503320" y="2717248"/>
            <a:ext cx="971550" cy="97155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42481B95-2B0F-5A4F-A20A-00EB875F08C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583248" y="5642040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82" name="Text Placeholder 5">
            <a:extLst>
              <a:ext uri="{FF2B5EF4-FFF2-40B4-BE49-F238E27FC236}">
                <a16:creationId xmlns:a16="http://schemas.microsoft.com/office/drawing/2014/main" id="{C2C0AB3A-95F8-2B44-A749-26FF4342C8C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503095" y="5642040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C88481A1-7ABB-804A-96FD-C88212BCD00A}"/>
              </a:ext>
            </a:extLst>
          </p:cNvPr>
          <p:cNvSpPr>
            <a:spLocks noGrp="1" noChangeAspect="1"/>
          </p:cNvSpPr>
          <p:nvPr>
            <p:ph type="body" sz="quarter" idx="68" hasCustomPrompt="1"/>
          </p:nvPr>
        </p:nvSpPr>
        <p:spPr>
          <a:xfrm>
            <a:off x="8583473" y="4670777"/>
            <a:ext cx="971550" cy="97155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25463227-A22B-8249-8497-11FE8CC2A56E}"/>
              </a:ext>
            </a:extLst>
          </p:cNvPr>
          <p:cNvSpPr>
            <a:spLocks noGrp="1" noChangeAspect="1"/>
          </p:cNvSpPr>
          <p:nvPr>
            <p:ph type="body" sz="quarter" idx="69" hasCustomPrompt="1"/>
          </p:nvPr>
        </p:nvSpPr>
        <p:spPr>
          <a:xfrm>
            <a:off x="10503320" y="4670777"/>
            <a:ext cx="971550" cy="97155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86" name="Picture Placeholder 3">
            <a:extLst>
              <a:ext uri="{FF2B5EF4-FFF2-40B4-BE49-F238E27FC236}">
                <a16:creationId xmlns:a16="http://schemas.microsoft.com/office/drawing/2014/main" id="{6048BD69-3DC6-C74F-8F4E-6C2A8DCDDC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29553" y="241380"/>
            <a:ext cx="3743263" cy="6103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tIns="324000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1E37E-1876-CD45-BAF7-A5B6EF52DB7F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71475" y="3913560"/>
            <a:ext cx="3544309" cy="10148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A4FA543-6824-2E43-8CFE-C31FCFD5F8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6" y="2631534"/>
            <a:ext cx="328491" cy="45719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DAE7BC6-4FC8-6249-B0A6-F6CE7B50DE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5" y="2728190"/>
            <a:ext cx="3544309" cy="10691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DB23BC7-60F6-A54D-8B40-E0031E2023DB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256005-CA2D-4E4B-8D7E-32E0A476E56C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B23BC7-60F6-A54D-8B40-E0031E2023DB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406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lients + 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A40B314B-BA68-034B-B310-9EE0969F732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41" y="241380"/>
            <a:ext cx="12193200" cy="6103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CADE9F3-892F-8945-B0C4-3EE7C26AA1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135633"/>
            <a:ext cx="4229554" cy="446660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Box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59B1838-9FFB-8A45-BDD1-D292343C89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6" y="2631534"/>
            <a:ext cx="328491" cy="45719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BF6D7FD-8845-2645-8FC1-A24BE84520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5" y="2728190"/>
            <a:ext cx="3646343" cy="10691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32A812E2-61CE-B145-93BD-9926BCA182B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79938" y="3051254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206FA479-9736-2645-9898-4E7B323BB0B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15662" y="3051254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B210F8AC-95AB-7D49-8E3A-6DFEB80A55F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181894" y="3051254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B47EA-21CA-3343-8EE5-A92EDB90EAA5}"/>
              </a:ext>
            </a:extLst>
          </p:cNvPr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6142091" y="1506138"/>
            <a:ext cx="1471695" cy="1471695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C333D25D-6078-4941-9956-1F5FED159B59}"/>
              </a:ext>
            </a:extLst>
          </p:cNvPr>
          <p:cNvSpPr>
            <a:spLocks noGrp="1" noChangeAspect="1"/>
          </p:cNvSpPr>
          <p:nvPr>
            <p:ph type="body" sz="quarter" idx="61" hasCustomPrompt="1"/>
          </p:nvPr>
        </p:nvSpPr>
        <p:spPr>
          <a:xfrm>
            <a:off x="8065815" y="1506138"/>
            <a:ext cx="1471695" cy="1471695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9E12A793-0491-F64B-8EBD-423AE0013FEA}"/>
              </a:ext>
            </a:extLst>
          </p:cNvPr>
          <p:cNvSpPr>
            <a:spLocks noGrp="1" noChangeAspect="1"/>
          </p:cNvSpPr>
          <p:nvPr>
            <p:ph type="body" sz="quarter" idx="62" hasCustomPrompt="1"/>
          </p:nvPr>
        </p:nvSpPr>
        <p:spPr>
          <a:xfrm>
            <a:off x="9932047" y="1506138"/>
            <a:ext cx="1471695" cy="1471695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1E811444-87D7-A341-855C-5255D1C7B8C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360364" y="5116785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30FC71A8-24E2-F744-B5E1-49C71BFB160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296088" y="5116785"/>
            <a:ext cx="972000" cy="225049"/>
          </a:xfrm>
          <a:prstGeom prst="rect">
            <a:avLst/>
          </a:prstGeom>
        </p:spPr>
        <p:txBody>
          <a:bodyPr lIns="0" rIns="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681A59F-A967-D347-9C3C-A8924AA8BCDB}"/>
              </a:ext>
            </a:extLst>
          </p:cNvPr>
          <p:cNvSpPr>
            <a:spLocks noGrp="1" noChangeAspect="1"/>
          </p:cNvSpPr>
          <p:nvPr>
            <p:ph type="body" sz="quarter" idx="66" hasCustomPrompt="1"/>
          </p:nvPr>
        </p:nvSpPr>
        <p:spPr>
          <a:xfrm>
            <a:off x="7122517" y="3571669"/>
            <a:ext cx="1471695" cy="1471695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F16495D-DDCA-3342-9D70-8F2352B9E181}"/>
              </a:ext>
            </a:extLst>
          </p:cNvPr>
          <p:cNvSpPr>
            <a:spLocks noGrp="1" noChangeAspect="1"/>
          </p:cNvSpPr>
          <p:nvPr>
            <p:ph type="body" sz="quarter" idx="67" hasCustomPrompt="1"/>
          </p:nvPr>
        </p:nvSpPr>
        <p:spPr>
          <a:xfrm>
            <a:off x="9046241" y="3571669"/>
            <a:ext cx="1471695" cy="1471695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Circle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D99D4A6E-28D5-FA4A-B00B-65ADFA6904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12225" y="3013651"/>
            <a:ext cx="988920" cy="825450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 5 Clients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1E34B8-C75B-E041-99EA-F4B0152F98B9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25E2B2-86A5-9043-9B41-F548560E3EA9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1E34B8-C75B-E041-99EA-F4B0152F98B9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541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AAFCC78-D366-B747-9F4C-8E2E59EDC91E}"/>
              </a:ext>
            </a:extLst>
          </p:cNvPr>
          <p:cNvSpPr/>
          <p:nvPr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AB6DAA-2926-594B-BB65-A3E4F9E9F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685800"/>
            <a:ext cx="5722938" cy="964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09681D-22B5-6548-919F-52B580460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3" y="579689"/>
            <a:ext cx="328490" cy="45719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D5DE7A4E-3201-4C46-96AB-637A91EE02B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970030" y="2418383"/>
            <a:ext cx="2001600" cy="20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team photo here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02EE41B-F21C-F042-97DC-7213989A56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70030" y="4254717"/>
            <a:ext cx="508703" cy="36000"/>
          </a:xfrm>
          <a:prstGeom prst="rect">
            <a:avLst/>
          </a:prstGeom>
          <a:solidFill>
            <a:srgbClr val="F0820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A674CAC-EFAD-C143-894C-A43D2FA96E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70030" y="4290717"/>
            <a:ext cx="1682687" cy="476028"/>
          </a:xfrm>
          <a:prstGeom prst="rect">
            <a:avLst/>
          </a:prstGeom>
          <a:solidFill>
            <a:srgbClr val="5B6770"/>
          </a:solidFill>
        </p:spPr>
        <p:txBody>
          <a:bodyPr wrap="none" lIns="72000" rIns="72000" anchor="t">
            <a:spAutoFit/>
          </a:bodyPr>
          <a:lstStyle>
            <a:lvl1pPr marL="0" indent="0" algn="l">
              <a:spcBef>
                <a:spcPts val="400"/>
              </a:spcBef>
              <a:buNone/>
              <a:defRPr sz="1200" b="0" i="0" cap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28595726-35A9-6748-9F14-1F96F7188D8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969657" y="2418383"/>
            <a:ext cx="2001600" cy="20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team photo here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984D86F-7C80-FA4C-86FD-8482D94F0AA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71630" y="4254717"/>
            <a:ext cx="508703" cy="36000"/>
          </a:xfrm>
          <a:prstGeom prst="rect">
            <a:avLst/>
          </a:prstGeom>
          <a:solidFill>
            <a:srgbClr val="F0820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ABCCB85-6C37-D045-872B-DAA0CE4C57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71630" y="4290717"/>
            <a:ext cx="1682687" cy="476028"/>
          </a:xfrm>
          <a:prstGeom prst="rect">
            <a:avLst/>
          </a:prstGeom>
          <a:solidFill>
            <a:srgbClr val="5B6770"/>
          </a:solidFill>
        </p:spPr>
        <p:txBody>
          <a:bodyPr wrap="none" lIns="72000" rIns="72000" anchor="t">
            <a:spAutoFit/>
          </a:bodyPr>
          <a:lstStyle>
            <a:lvl1pPr marL="0" indent="0" algn="l">
              <a:spcBef>
                <a:spcPts val="400"/>
              </a:spcBef>
              <a:buNone/>
              <a:defRPr sz="1200" b="0" i="0" cap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AB1247DD-F3E8-A249-BF0B-F3B1345DD33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969284" y="2418383"/>
            <a:ext cx="2001600" cy="20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team photo here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EE10E805-B69E-8847-BC30-17A12742747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73230" y="4254717"/>
            <a:ext cx="508703" cy="36000"/>
          </a:xfrm>
          <a:prstGeom prst="rect">
            <a:avLst/>
          </a:prstGeom>
          <a:solidFill>
            <a:srgbClr val="F0820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35D9A35-F2C2-1647-8692-7D9FD2B2A1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973230" y="4290717"/>
            <a:ext cx="1682687" cy="476028"/>
          </a:xfrm>
          <a:prstGeom prst="rect">
            <a:avLst/>
          </a:prstGeom>
          <a:solidFill>
            <a:srgbClr val="5B6770"/>
          </a:solidFill>
        </p:spPr>
        <p:txBody>
          <a:bodyPr wrap="none" lIns="72000" rIns="72000" anchor="t">
            <a:spAutoFit/>
          </a:bodyPr>
          <a:lstStyle>
            <a:lvl1pPr marL="0" indent="0" algn="l">
              <a:spcBef>
                <a:spcPts val="400"/>
              </a:spcBef>
              <a:buNone/>
              <a:defRPr sz="1200" b="0" i="0" cap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CDEA8CB2-45E9-0040-9C04-3B6F35FBF35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968912" y="2418383"/>
            <a:ext cx="2001600" cy="20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team photo here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934CDCD-D8F3-4C49-9DD5-0C3A8A8F6D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968912" y="4254717"/>
            <a:ext cx="508703" cy="36000"/>
          </a:xfrm>
          <a:prstGeom prst="rect">
            <a:avLst/>
          </a:prstGeom>
          <a:solidFill>
            <a:srgbClr val="F0820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A3049C75-BB97-E24C-B1F3-1636C71FB21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968912" y="4290717"/>
            <a:ext cx="1682687" cy="476028"/>
          </a:xfrm>
          <a:prstGeom prst="rect">
            <a:avLst/>
          </a:prstGeom>
          <a:solidFill>
            <a:srgbClr val="5B6770"/>
          </a:solidFill>
        </p:spPr>
        <p:txBody>
          <a:bodyPr wrap="none" lIns="72000" rIns="72000" anchor="t">
            <a:spAutoFit/>
          </a:bodyPr>
          <a:lstStyle>
            <a:lvl1pPr marL="0" indent="0" algn="l">
              <a:spcBef>
                <a:spcPts val="400"/>
              </a:spcBef>
              <a:buNone/>
              <a:defRPr sz="1200" b="0" i="0" cap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D8D09E0-A01E-6E48-B733-E1FCDD3A5D1A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B097BE-CC92-3844-99D8-1DCFC08CAE0A}"/>
              </a:ext>
            </a:extLst>
          </p:cNvPr>
          <p:cNvSpPr/>
          <p:nvPr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4E3002-110F-9C48-A007-7AE6FBCEA0C5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AFCC78-D366-B747-9F4C-8E2E59EDC91E}"/>
              </a:ext>
            </a:extLst>
          </p:cNvPr>
          <p:cNvSpPr/>
          <p:nvPr userDrawn="1"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8D09E0-A01E-6E48-B733-E1FCDD3A5D1A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2834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ckups mobile +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11BEE66-DB4E-2148-B503-80326E9FFD6E}"/>
              </a:ext>
            </a:extLst>
          </p:cNvPr>
          <p:cNvSpPr/>
          <p:nvPr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090A99B0-EDC8-4942-9D3D-C4ADAED3B6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685800"/>
            <a:ext cx="4089688" cy="964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5611F89-FEDC-8C45-A4EE-8E1ED90BFB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3" y="579689"/>
            <a:ext cx="328490" cy="45719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2DC9CF-D555-1D4C-BF01-8719907B9E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0574" y="1826622"/>
            <a:ext cx="2931123" cy="4117974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2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1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None/>
              <a:defRPr sz="105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None/>
              <a:defRPr sz="105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0" name="Text Placeholder 42">
            <a:extLst>
              <a:ext uri="{FF2B5EF4-FFF2-40B4-BE49-F238E27FC236}">
                <a16:creationId xmlns:a16="http://schemas.microsoft.com/office/drawing/2014/main" id="{51C9E723-58BE-1242-993F-5CA7EC4B028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53426" y="1161966"/>
            <a:ext cx="6768000" cy="4015849"/>
          </a:xfrm>
          <a:prstGeom prst="round2SameRect">
            <a:avLst>
              <a:gd name="adj1" fmla="val 5667"/>
              <a:gd name="adj2" fmla="val 0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">
                <a:noFill/>
              </a:defRPr>
            </a:lvl2pPr>
            <a:lvl3pPr>
              <a:defRPr sz="200">
                <a:noFill/>
              </a:defRPr>
            </a:lvl3pPr>
            <a:lvl4pPr>
              <a:defRPr sz="200">
                <a:noFill/>
              </a:defRPr>
            </a:lvl4pPr>
            <a:lvl5pPr>
              <a:defRPr sz="200">
                <a:noFill/>
              </a:defRPr>
            </a:lvl5pPr>
          </a:lstStyle>
          <a:p>
            <a:pPr lvl="0"/>
            <a:r>
              <a:rPr lang="en-US" dirty="0"/>
              <a:t>Mobile</a:t>
            </a:r>
          </a:p>
        </p:txBody>
      </p:sp>
      <p:sp>
        <p:nvSpPr>
          <p:cNvPr id="51" name="Picture Placeholder 28">
            <a:extLst>
              <a:ext uri="{FF2B5EF4-FFF2-40B4-BE49-F238E27FC236}">
                <a16:creationId xmlns:a16="http://schemas.microsoft.com/office/drawing/2014/main" id="{962570F0-5DCC-4740-BD05-9DD21CFB600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053426" y="1460337"/>
            <a:ext cx="6768000" cy="37200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2A8B358C-4325-1442-96EC-2EE65A84959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49428" y="1294683"/>
            <a:ext cx="216000" cy="3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lIns="0" tIns="0" rIns="0" bIns="0"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096595E1-523E-6B41-8761-503EAD07E372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8259368" y="1294683"/>
            <a:ext cx="36000" cy="36000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07C28EC-C4DB-5D42-95A1-7FCA5FFA6A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53426" y="5175176"/>
            <a:ext cx="6768000" cy="36000"/>
          </a:xfrm>
          <a:prstGeom prst="rect">
            <a:avLst/>
          </a:prstGeom>
          <a:solidFill>
            <a:srgbClr val="F0820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41" name="Picture Placeholder 28">
            <a:extLst>
              <a:ext uri="{FF2B5EF4-FFF2-40B4-BE49-F238E27FC236}">
                <a16:creationId xmlns:a16="http://schemas.microsoft.com/office/drawing/2014/main" id="{EFEBCAC7-DEF8-BB49-8381-7C75B0DAD3F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02390" y="2225946"/>
            <a:ext cx="2185200" cy="36789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F0F04335-9570-A742-A226-0D2912FCF1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02790" y="1893486"/>
            <a:ext cx="2184400" cy="4015849"/>
          </a:xfrm>
          <a:prstGeom prst="round2SameRect">
            <a:avLst>
              <a:gd name="adj1" fmla="val 10757"/>
              <a:gd name="adj2" fmla="val 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">
                <a:noFill/>
              </a:defRPr>
            </a:lvl2pPr>
            <a:lvl3pPr>
              <a:defRPr sz="200">
                <a:noFill/>
              </a:defRPr>
            </a:lvl3pPr>
            <a:lvl4pPr>
              <a:defRPr sz="200">
                <a:noFill/>
              </a:defRPr>
            </a:lvl4pPr>
            <a:lvl5pPr>
              <a:defRPr sz="200">
                <a:noFill/>
              </a:defRPr>
            </a:lvl5pPr>
          </a:lstStyle>
          <a:p>
            <a:pPr lvl="0"/>
            <a:r>
              <a:rPr lang="en-US" dirty="0"/>
              <a:t>Mobile</a:t>
            </a:r>
          </a:p>
        </p:txBody>
      </p:sp>
      <p:sp>
        <p:nvSpPr>
          <p:cNvPr id="45" name="Picture Placeholder 28">
            <a:extLst>
              <a:ext uri="{FF2B5EF4-FFF2-40B4-BE49-F238E27FC236}">
                <a16:creationId xmlns:a16="http://schemas.microsoft.com/office/drawing/2014/main" id="{2BACF4F0-4B4C-6043-B635-9C19A4EFEDE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702390" y="2191857"/>
            <a:ext cx="2185200" cy="37200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90695D1-6E92-CA42-ACAD-AEE1A25BFB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2390" y="5907423"/>
            <a:ext cx="2185200" cy="36000"/>
          </a:xfrm>
          <a:prstGeom prst="rect">
            <a:avLst/>
          </a:prstGeom>
          <a:solidFill>
            <a:srgbClr val="F0820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6AB160A0-282C-7749-9470-5A4143593A72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4644789" y="2026203"/>
            <a:ext cx="36000" cy="36000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5F800976-5DE2-824E-A230-1C749F177A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34849" y="2026203"/>
            <a:ext cx="216000" cy="3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lIns="0" tIns="0" rIns="0" bIns="0"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A6237F-8520-1740-8BE8-735B9771BFCF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165C89-5946-B744-8475-C3BEF505F392}"/>
              </a:ext>
            </a:extLst>
          </p:cNvPr>
          <p:cNvSpPr/>
          <p:nvPr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819EA37-457A-6F4F-8EB6-3C4042E708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0574" y="1826622"/>
            <a:ext cx="3331416" cy="4117974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D2C896-7160-F34C-9C60-024497C447D2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47101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ver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DCD26-E95C-AC4B-A7C0-44B93B0E84B5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6CA4B196-11C6-E24B-A282-B2868AFD566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937" y="241380"/>
            <a:ext cx="12195875" cy="5930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 anchor="ctr"/>
          <a:lstStyle>
            <a:lvl1pPr marL="0" indent="0" algn="l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swatch from</a:t>
            </a:r>
          </a:p>
          <a:p>
            <a:r>
              <a:rPr lang="en-US" dirty="0"/>
              <a:t>main image here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5F10426-DBE1-6641-BE53-332BCF4D01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12142" y="10887"/>
            <a:ext cx="4797716" cy="63343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main image here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52139A4-6BFF-C346-88F7-DAA764AC5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08" r="8208"/>
          <a:stretch/>
        </p:blipFill>
        <p:spPr>
          <a:xfrm>
            <a:off x="8211796" y="169380"/>
            <a:ext cx="3834154" cy="17658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E8688B-A73F-B04B-875E-C9E841CD1297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39F1BE-E6FF-6944-B85F-46638B7EF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08" r="8208"/>
          <a:stretch/>
        </p:blipFill>
        <p:spPr>
          <a:xfrm>
            <a:off x="8211796" y="169380"/>
            <a:ext cx="3834154" cy="17658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FDCD26-E95C-AC4B-A7C0-44B93B0E84B5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3">
            <a:extLst>
              <a:ext uri="{FF2B5EF4-FFF2-40B4-BE49-F238E27FC236}">
                <a16:creationId xmlns:a16="http://schemas.microsoft.com/office/drawing/2014/main" id="{E52139A4-6BFF-C346-88F7-DAA764AC5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08" r="8208"/>
          <a:stretch/>
        </p:blipFill>
        <p:spPr>
          <a:xfrm>
            <a:off x="8211796" y="169380"/>
            <a:ext cx="3834154" cy="17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930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ckup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42136FE-34C3-964F-B38B-B7E4C9831038}"/>
              </a:ext>
            </a:extLst>
          </p:cNvPr>
          <p:cNvSpPr/>
          <p:nvPr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BBEC60F-DB00-7F43-8C96-B2397E65C0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685800"/>
            <a:ext cx="3334824" cy="964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68B531D-43E7-F14A-BD4A-29ED1B98CB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3" y="579689"/>
            <a:ext cx="328490" cy="45719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D33CD93D-F7A7-844D-B2D1-17AAC324FA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0574" y="1826622"/>
            <a:ext cx="3334824" cy="4117974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2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1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None/>
              <a:defRPr sz="105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None/>
              <a:defRPr sz="105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0" name="Text Placeholder 42">
            <a:extLst>
              <a:ext uri="{FF2B5EF4-FFF2-40B4-BE49-F238E27FC236}">
                <a16:creationId xmlns:a16="http://schemas.microsoft.com/office/drawing/2014/main" id="{51C9E723-58BE-1242-993F-5CA7EC4B028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0950" y="980509"/>
            <a:ext cx="7736400" cy="4588748"/>
          </a:xfrm>
          <a:prstGeom prst="round2SameRect">
            <a:avLst>
              <a:gd name="adj1" fmla="val 5667"/>
              <a:gd name="adj2" fmla="val 0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">
                <a:noFill/>
              </a:defRPr>
            </a:lvl2pPr>
            <a:lvl3pPr>
              <a:defRPr sz="200">
                <a:noFill/>
              </a:defRPr>
            </a:lvl3pPr>
            <a:lvl4pPr>
              <a:defRPr sz="200">
                <a:noFill/>
              </a:defRPr>
            </a:lvl4pPr>
            <a:lvl5pPr>
              <a:defRPr sz="200">
                <a:noFill/>
              </a:defRPr>
            </a:lvl5pPr>
          </a:lstStyle>
          <a:p>
            <a:pPr lvl="0"/>
            <a:r>
              <a:rPr lang="en-US" dirty="0"/>
              <a:t>Mobile</a:t>
            </a:r>
          </a:p>
        </p:txBody>
      </p:sp>
      <p:sp>
        <p:nvSpPr>
          <p:cNvPr id="51" name="Picture Placeholder 28">
            <a:extLst>
              <a:ext uri="{FF2B5EF4-FFF2-40B4-BE49-F238E27FC236}">
                <a16:creationId xmlns:a16="http://schemas.microsoft.com/office/drawing/2014/main" id="{962570F0-5DCC-4740-BD05-9DD21CFB600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080950" y="1287421"/>
            <a:ext cx="7736400" cy="42831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2A8B358C-4325-1442-96EC-2EE65A84959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69364" y="1094449"/>
            <a:ext cx="216000" cy="3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lIns="0" tIns="0" rIns="0" bIns="0"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096595E1-523E-6B41-8761-503EAD07E372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7779304" y="1094449"/>
            <a:ext cx="36000" cy="36000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07C28EC-C4DB-5D42-95A1-7FCA5FFA6A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950" y="5566617"/>
            <a:ext cx="7736400" cy="36000"/>
          </a:xfrm>
          <a:prstGeom prst="rect">
            <a:avLst/>
          </a:prstGeom>
          <a:solidFill>
            <a:srgbClr val="F0820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D9D92F-257F-9746-9833-2ECD42E0C816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978150-B7D6-B34F-B55E-B77A9E26D49C}"/>
              </a:ext>
            </a:extLst>
          </p:cNvPr>
          <p:cNvSpPr/>
          <p:nvPr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1A41E8-5F1E-9748-890F-43F9D5532F63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2136FE-34C3-964F-B38B-B7E4C9831038}"/>
              </a:ext>
            </a:extLst>
          </p:cNvPr>
          <p:cNvSpPr/>
          <p:nvPr userDrawn="1"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D9D92F-257F-9746-9833-2ECD42E0C816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571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ckup mobil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2F29213-C2AD-1B44-8834-140528D6C5B6}"/>
              </a:ext>
            </a:extLst>
          </p:cNvPr>
          <p:cNvSpPr/>
          <p:nvPr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417234C-09C2-0F48-B3A2-D271E6EE06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685800"/>
            <a:ext cx="4089688" cy="964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0690F78-3929-AD47-8FF7-07D9008B04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3" y="579689"/>
            <a:ext cx="328490" cy="45719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10F091E-F066-7C4C-8546-34F9516F974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70574" y="1826622"/>
            <a:ext cx="4089688" cy="4117974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2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1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None/>
              <a:defRPr sz="105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None/>
              <a:defRPr sz="105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F0F04335-9570-A742-A226-0D2912FCF1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44812" y="685800"/>
            <a:ext cx="2736000" cy="5024290"/>
          </a:xfrm>
          <a:prstGeom prst="round2SameRect">
            <a:avLst>
              <a:gd name="adj1" fmla="val 8398"/>
              <a:gd name="adj2" fmla="val 0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">
                <a:noFill/>
              </a:defRPr>
            </a:lvl2pPr>
            <a:lvl3pPr>
              <a:defRPr sz="200">
                <a:noFill/>
              </a:defRPr>
            </a:lvl3pPr>
            <a:lvl4pPr>
              <a:defRPr sz="200">
                <a:noFill/>
              </a:defRPr>
            </a:lvl4pPr>
            <a:lvl5pPr>
              <a:defRPr sz="200">
                <a:noFill/>
              </a:defRPr>
            </a:lvl5pPr>
          </a:lstStyle>
          <a:p>
            <a:pPr lvl="0"/>
            <a:r>
              <a:rPr lang="en-US" dirty="0"/>
              <a:t>Mobile</a:t>
            </a:r>
          </a:p>
        </p:txBody>
      </p:sp>
      <p:sp>
        <p:nvSpPr>
          <p:cNvPr id="45" name="Picture Placeholder 28">
            <a:extLst>
              <a:ext uri="{FF2B5EF4-FFF2-40B4-BE49-F238E27FC236}">
                <a16:creationId xmlns:a16="http://schemas.microsoft.com/office/drawing/2014/main" id="{2BACF4F0-4B4C-6043-B635-9C19A4EFEDE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744812" y="1003186"/>
            <a:ext cx="2736000" cy="47082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90695D1-6E92-CA42-ACAD-AEE1A25BFB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4812" y="5708177"/>
            <a:ext cx="2736000" cy="36000"/>
          </a:xfrm>
          <a:prstGeom prst="rect">
            <a:avLst/>
          </a:prstGeom>
          <a:solidFill>
            <a:srgbClr val="F0820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6AB160A0-282C-7749-9470-5A4143593A72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8966710" y="826493"/>
            <a:ext cx="36000" cy="36000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5F800976-5DE2-824E-A230-1C749F177A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56770" y="826493"/>
            <a:ext cx="216000" cy="3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lIns="0" tIns="0" rIns="0" bIns="0"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F9C174-C657-8247-9524-13E051779655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A9D606-2A90-7643-8ED2-93D87876BA45}"/>
              </a:ext>
            </a:extLst>
          </p:cNvPr>
          <p:cNvSpPr/>
          <p:nvPr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9C22A5-C4AA-AE43-ADBB-53F6B891C8EA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F29213-C2AD-1B44-8834-140528D6C5B6}"/>
              </a:ext>
            </a:extLst>
          </p:cNvPr>
          <p:cNvSpPr/>
          <p:nvPr userDrawn="1"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F9C174-C657-8247-9524-13E051779655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531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ckup mobil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B0DDED9-4367-B94A-A3EE-530E748B27A9}"/>
              </a:ext>
            </a:extLst>
          </p:cNvPr>
          <p:cNvSpPr/>
          <p:nvPr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BC90DC7-A18E-4C49-85DE-16E699187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685800"/>
            <a:ext cx="4089688" cy="964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2263E3D8-6052-134C-A5D2-0CDA767A1D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3" y="579689"/>
            <a:ext cx="328490" cy="45719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BA180FC-C518-2E43-8508-48FF51545C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0574" y="1826622"/>
            <a:ext cx="2931123" cy="4117974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2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1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None/>
              <a:defRPr sz="105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None/>
              <a:defRPr sz="105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F0F04335-9570-A742-A226-0D2912FCF1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7911804" y="682478"/>
            <a:ext cx="2736000" cy="5024290"/>
          </a:xfrm>
          <a:prstGeom prst="round2SameRect">
            <a:avLst>
              <a:gd name="adj1" fmla="val 8398"/>
              <a:gd name="adj2" fmla="val 0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">
                <a:noFill/>
              </a:defRPr>
            </a:lvl2pPr>
            <a:lvl3pPr>
              <a:defRPr sz="200">
                <a:noFill/>
              </a:defRPr>
            </a:lvl3pPr>
            <a:lvl4pPr>
              <a:defRPr sz="200">
                <a:noFill/>
              </a:defRPr>
            </a:lvl4pPr>
            <a:lvl5pPr>
              <a:defRPr sz="200">
                <a:noFill/>
              </a:defRPr>
            </a:lvl5pPr>
          </a:lstStyle>
          <a:p>
            <a:pPr lvl="0"/>
            <a:r>
              <a:rPr lang="en-US" dirty="0"/>
              <a:t>Mobile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90695D1-6E92-CA42-ACAD-AEE1A25BFB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10428637" y="3176622"/>
            <a:ext cx="2736000" cy="36000"/>
          </a:xfrm>
          <a:prstGeom prst="rect">
            <a:avLst/>
          </a:prstGeom>
          <a:solidFill>
            <a:srgbClr val="F0820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6AB160A0-282C-7749-9470-5A4143593A72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6898647" y="3323098"/>
            <a:ext cx="36000" cy="36000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5F800976-5DE2-824E-A230-1C749F177A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6808647" y="3145895"/>
            <a:ext cx="216000" cy="3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lIns="0" tIns="0" rIns="0" bIns="0"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7" name="Picture Placeholder 28">
            <a:extLst>
              <a:ext uri="{FF2B5EF4-FFF2-40B4-BE49-F238E27FC236}">
                <a16:creationId xmlns:a16="http://schemas.microsoft.com/office/drawing/2014/main" id="{67AB0E3A-05D2-BA45-AD44-E4F086032CF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065635" y="1826622"/>
            <a:ext cx="4708800" cy="273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FE7E79-B0C5-8143-B18F-36BBAEECB1E0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465C7A-EC20-A94A-853A-1A426AACFE13}"/>
              </a:ext>
            </a:extLst>
          </p:cNvPr>
          <p:cNvSpPr/>
          <p:nvPr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48B56E-96E1-9C43-ADE6-B875E6EA6EAE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0DDED9-4367-B94A-A3EE-530E748B27A9}"/>
              </a:ext>
            </a:extLst>
          </p:cNvPr>
          <p:cNvSpPr/>
          <p:nvPr userDrawn="1"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FE7E79-B0C5-8143-B18F-36BBAEECB1E0}"/>
              </a:ext>
            </a:extLst>
          </p:cNvPr>
          <p:cNvSpPr/>
          <p:nvPr userDrawn="1"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54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Mockups mobile +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11BEE66-DB4E-2148-B503-80326E9FFD6E}"/>
              </a:ext>
            </a:extLst>
          </p:cNvPr>
          <p:cNvSpPr/>
          <p:nvPr/>
        </p:nvSpPr>
        <p:spPr>
          <a:xfrm>
            <a:off x="0" y="241380"/>
            <a:ext cx="12192000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090A99B0-EDC8-4942-9D3D-C4ADAED3B6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685800"/>
            <a:ext cx="4089688" cy="964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Title headline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5611F89-FEDC-8C45-A4EE-8E1ED90BFB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3" y="579689"/>
            <a:ext cx="328490" cy="45719"/>
          </a:xfrm>
          <a:prstGeom prst="rect">
            <a:avLst/>
          </a:prstGeom>
          <a:solidFill>
            <a:srgbClr val="5B677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2DC9CF-D555-1D4C-BF01-8719907B9E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0574" y="1826622"/>
            <a:ext cx="3089516" cy="4117974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None/>
              <a:defRPr sz="18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0" name="Text Placeholder 42">
            <a:extLst>
              <a:ext uri="{FF2B5EF4-FFF2-40B4-BE49-F238E27FC236}">
                <a16:creationId xmlns:a16="http://schemas.microsoft.com/office/drawing/2014/main" id="{51C9E723-58BE-1242-993F-5CA7EC4B028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53426" y="1161966"/>
            <a:ext cx="6768000" cy="4015849"/>
          </a:xfrm>
          <a:prstGeom prst="round2SameRect">
            <a:avLst>
              <a:gd name="adj1" fmla="val 5667"/>
              <a:gd name="adj2" fmla="val 0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">
                <a:noFill/>
              </a:defRPr>
            </a:lvl2pPr>
            <a:lvl3pPr>
              <a:defRPr sz="200">
                <a:noFill/>
              </a:defRPr>
            </a:lvl3pPr>
            <a:lvl4pPr>
              <a:defRPr sz="200">
                <a:noFill/>
              </a:defRPr>
            </a:lvl4pPr>
            <a:lvl5pPr>
              <a:defRPr sz="200">
                <a:noFill/>
              </a:defRPr>
            </a:lvl5pPr>
          </a:lstStyle>
          <a:p>
            <a:pPr lvl="0"/>
            <a:r>
              <a:rPr lang="en-US" dirty="0"/>
              <a:t>Mobile</a:t>
            </a:r>
          </a:p>
        </p:txBody>
      </p:sp>
      <p:sp>
        <p:nvSpPr>
          <p:cNvPr id="51" name="Picture Placeholder 28">
            <a:extLst>
              <a:ext uri="{FF2B5EF4-FFF2-40B4-BE49-F238E27FC236}">
                <a16:creationId xmlns:a16="http://schemas.microsoft.com/office/drawing/2014/main" id="{962570F0-5DCC-4740-BD05-9DD21CFB600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053426" y="1460337"/>
            <a:ext cx="6768000" cy="37200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2A8B358C-4325-1442-96EC-2EE65A84959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49428" y="1294683"/>
            <a:ext cx="216000" cy="3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lIns="0" tIns="0" rIns="0" bIns="0"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096595E1-523E-6B41-8761-503EAD07E372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8259368" y="1294683"/>
            <a:ext cx="36000" cy="36000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07C28EC-C4DB-5D42-95A1-7FCA5FFA6A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53426" y="5175176"/>
            <a:ext cx="6768000" cy="36000"/>
          </a:xfrm>
          <a:prstGeom prst="rect">
            <a:avLst/>
          </a:prstGeom>
          <a:solidFill>
            <a:srgbClr val="F0820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41" name="Picture Placeholder 28">
            <a:extLst>
              <a:ext uri="{FF2B5EF4-FFF2-40B4-BE49-F238E27FC236}">
                <a16:creationId xmlns:a16="http://schemas.microsoft.com/office/drawing/2014/main" id="{EFEBCAC7-DEF8-BB49-8381-7C75B0DAD3F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02390" y="2225946"/>
            <a:ext cx="2185200" cy="36789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F0F04335-9570-A742-A226-0D2912FCF1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02790" y="1893486"/>
            <a:ext cx="2184400" cy="4015849"/>
          </a:xfrm>
          <a:prstGeom prst="round2SameRect">
            <a:avLst>
              <a:gd name="adj1" fmla="val 10757"/>
              <a:gd name="adj2" fmla="val 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">
                <a:noFill/>
              </a:defRPr>
            </a:lvl2pPr>
            <a:lvl3pPr>
              <a:defRPr sz="200">
                <a:noFill/>
              </a:defRPr>
            </a:lvl3pPr>
            <a:lvl4pPr>
              <a:defRPr sz="200">
                <a:noFill/>
              </a:defRPr>
            </a:lvl4pPr>
            <a:lvl5pPr>
              <a:defRPr sz="200">
                <a:noFill/>
              </a:defRPr>
            </a:lvl5pPr>
          </a:lstStyle>
          <a:p>
            <a:pPr lvl="0"/>
            <a:r>
              <a:rPr lang="en-US" dirty="0"/>
              <a:t>Mobile</a:t>
            </a:r>
          </a:p>
        </p:txBody>
      </p:sp>
      <p:sp>
        <p:nvSpPr>
          <p:cNvPr id="45" name="Picture Placeholder 28">
            <a:extLst>
              <a:ext uri="{FF2B5EF4-FFF2-40B4-BE49-F238E27FC236}">
                <a16:creationId xmlns:a16="http://schemas.microsoft.com/office/drawing/2014/main" id="{2BACF4F0-4B4C-6043-B635-9C19A4EFEDE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702390" y="2191857"/>
            <a:ext cx="2185200" cy="37200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90695D1-6E92-CA42-ACAD-AEE1A25BFB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2390" y="5907423"/>
            <a:ext cx="2185200" cy="36000"/>
          </a:xfrm>
          <a:prstGeom prst="rect">
            <a:avLst/>
          </a:prstGeom>
          <a:solidFill>
            <a:srgbClr val="F08200"/>
          </a:solidFill>
        </p:spPr>
        <p:txBody>
          <a:bodyPr wrap="none" lIns="0" tIns="0" rIns="0" bIns="0" anchor="ctr"/>
          <a:lstStyle>
            <a:lvl1pPr>
              <a:defRPr lang="en-US" sz="200" b="0" i="0" smtClean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dirty="0"/>
              <a:t>Line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6AB160A0-282C-7749-9470-5A4143593A72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4644789" y="2026203"/>
            <a:ext cx="36000" cy="36000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5F800976-5DE2-824E-A230-1C749F177A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34849" y="2026203"/>
            <a:ext cx="216000" cy="3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lIns="0" tIns="0" rIns="0" bIns="0"/>
          <a:lstStyle>
            <a:lvl1pPr marL="0" indent="0" algn="ctr">
              <a:buNone/>
              <a:defRPr sz="200" b="0" i="0">
                <a:noFill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A6237F-8520-1740-8BE8-735B9771BFCF}"/>
              </a:ext>
            </a:extLst>
          </p:cNvPr>
          <p:cNvSpPr/>
          <p:nvPr/>
        </p:nvSpPr>
        <p:spPr>
          <a:xfrm>
            <a:off x="-1" y="169380"/>
            <a:ext cx="12192001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59177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109F24-4E5D-A242-9B34-8360F99E1C01}"/>
              </a:ext>
            </a:extLst>
          </p:cNvPr>
          <p:cNvSpPr/>
          <p:nvPr/>
        </p:nvSpPr>
        <p:spPr>
          <a:xfrm>
            <a:off x="3791211" y="0"/>
            <a:ext cx="4609578" cy="4315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6B4C1D-74CF-C84B-B485-3DA0DB7F20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1614" y="2651338"/>
            <a:ext cx="3870543" cy="9717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0" i="0" cap="none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This is an example of an ending slide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5F75FF-9678-5040-88F7-049705CAEC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497"/>
          <a:stretch/>
        </p:blipFill>
        <p:spPr>
          <a:xfrm>
            <a:off x="4593779" y="679916"/>
            <a:ext cx="2962879" cy="1777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59DC69-21EB-AE47-A238-A542CE85AEE8}"/>
              </a:ext>
            </a:extLst>
          </p:cNvPr>
          <p:cNvSpPr/>
          <p:nvPr/>
        </p:nvSpPr>
        <p:spPr>
          <a:xfrm>
            <a:off x="5226627" y="6248400"/>
            <a:ext cx="6965373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98DFDB-4DD6-BE49-B89F-0634EF0EB5E9}"/>
              </a:ext>
            </a:extLst>
          </p:cNvPr>
          <p:cNvSpPr/>
          <p:nvPr/>
        </p:nvSpPr>
        <p:spPr>
          <a:xfrm>
            <a:off x="3791211" y="0"/>
            <a:ext cx="4609578" cy="4315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A1554888-4784-BE4F-826A-35ADFCF589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497"/>
          <a:stretch/>
        </p:blipFill>
        <p:spPr>
          <a:xfrm>
            <a:off x="4593779" y="679916"/>
            <a:ext cx="2962879" cy="17773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9B6ECA-02A6-7247-B539-6C3CB8953C72}"/>
              </a:ext>
            </a:extLst>
          </p:cNvPr>
          <p:cNvSpPr/>
          <p:nvPr/>
        </p:nvSpPr>
        <p:spPr>
          <a:xfrm>
            <a:off x="5226627" y="6248400"/>
            <a:ext cx="6965373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09F24-4E5D-A242-9B34-8360F99E1C01}"/>
              </a:ext>
            </a:extLst>
          </p:cNvPr>
          <p:cNvSpPr/>
          <p:nvPr userDrawn="1"/>
        </p:nvSpPr>
        <p:spPr>
          <a:xfrm>
            <a:off x="3791211" y="0"/>
            <a:ext cx="4609578" cy="4315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5F75FF-9678-5040-88F7-049705CAE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497"/>
          <a:stretch/>
        </p:blipFill>
        <p:spPr>
          <a:xfrm>
            <a:off x="4593779" y="679916"/>
            <a:ext cx="2962879" cy="17773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259DC69-21EB-AE47-A238-A542CE85AEE8}"/>
              </a:ext>
            </a:extLst>
          </p:cNvPr>
          <p:cNvSpPr/>
          <p:nvPr userDrawn="1"/>
        </p:nvSpPr>
        <p:spPr>
          <a:xfrm>
            <a:off x="5226627" y="6248400"/>
            <a:ext cx="6965373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14446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363A7C60-6382-7849-9F2C-11A81FD00D1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 anchor="b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picture here by clicking on image icon. If you’d like to replace image please re-insert from master slide to prevent image stretching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E41E89-C8CC-F14F-96DC-66C15FCC5F44}"/>
              </a:ext>
            </a:extLst>
          </p:cNvPr>
          <p:cNvSpPr/>
          <p:nvPr/>
        </p:nvSpPr>
        <p:spPr>
          <a:xfrm>
            <a:off x="3791211" y="0"/>
            <a:ext cx="4609578" cy="4315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F4194D-EBB7-ED4C-84F9-6FECE59E53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1614" y="2457281"/>
            <a:ext cx="3870543" cy="9717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0" i="0" cap="none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This is an example of an ending slide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1B29CCB1-3740-C544-A355-91BBC55FF2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497"/>
          <a:stretch/>
        </p:blipFill>
        <p:spPr>
          <a:xfrm>
            <a:off x="4593779" y="679916"/>
            <a:ext cx="2962879" cy="17773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C2C88E-01B1-464A-ACE6-D739E9F489E0}"/>
              </a:ext>
            </a:extLst>
          </p:cNvPr>
          <p:cNvSpPr/>
          <p:nvPr/>
        </p:nvSpPr>
        <p:spPr>
          <a:xfrm>
            <a:off x="3791211" y="0"/>
            <a:ext cx="4609578" cy="4315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0FC8EF-F7E6-5447-ADE9-AD2412175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497"/>
          <a:stretch/>
        </p:blipFill>
        <p:spPr>
          <a:xfrm>
            <a:off x="4593779" y="679916"/>
            <a:ext cx="2962879" cy="17773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E41E89-C8CC-F14F-96DC-66C15FCC5F44}"/>
              </a:ext>
            </a:extLst>
          </p:cNvPr>
          <p:cNvSpPr/>
          <p:nvPr userDrawn="1"/>
        </p:nvSpPr>
        <p:spPr>
          <a:xfrm>
            <a:off x="3791211" y="0"/>
            <a:ext cx="4609578" cy="4315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1B29CCB1-3740-C544-A355-91BBC55FF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497"/>
          <a:stretch/>
        </p:blipFill>
        <p:spPr>
          <a:xfrm>
            <a:off x="4593779" y="679916"/>
            <a:ext cx="2962879" cy="177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3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ver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6CA4B196-11C6-E24B-A282-B2868AFD566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475" y="241380"/>
            <a:ext cx="11820525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main feature image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5F10426-DBE1-6641-BE53-332BCF4D01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521400"/>
            <a:ext cx="3792019" cy="35438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Use this image for a close up pull 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E45ADD-4797-4445-A654-F013273790D5}"/>
              </a:ext>
            </a:extLst>
          </p:cNvPr>
          <p:cNvSpPr/>
          <p:nvPr/>
        </p:nvSpPr>
        <p:spPr>
          <a:xfrm>
            <a:off x="382960" y="169380"/>
            <a:ext cx="1181984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67F10-BAA7-5546-9EBA-A15D7060DACB}"/>
              </a:ext>
            </a:extLst>
          </p:cNvPr>
          <p:cNvSpPr/>
          <p:nvPr/>
        </p:nvSpPr>
        <p:spPr>
          <a:xfrm>
            <a:off x="382960" y="169380"/>
            <a:ext cx="1181984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45ADD-4797-4445-A654-F013273790D5}"/>
              </a:ext>
            </a:extLst>
          </p:cNvPr>
          <p:cNvSpPr/>
          <p:nvPr userDrawn="1"/>
        </p:nvSpPr>
        <p:spPr>
          <a:xfrm>
            <a:off x="382960" y="169380"/>
            <a:ext cx="11819840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246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ver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92C80EBE-E271-2A4C-BD15-EE41BF28AC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241380"/>
            <a:ext cx="11816665" cy="610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main feature image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FDECA9-9925-EE48-820D-8A84DA702BD3}"/>
              </a:ext>
            </a:extLst>
          </p:cNvPr>
          <p:cNvSpPr/>
          <p:nvPr/>
        </p:nvSpPr>
        <p:spPr>
          <a:xfrm>
            <a:off x="0" y="169380"/>
            <a:ext cx="11816666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5F10426-DBE1-6641-BE53-332BCF4D01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99980" y="1454166"/>
            <a:ext cx="3792019" cy="35438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Use this image for a close up pull 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131643-1A1C-5A4D-BFA9-3427B9BE32E1}"/>
              </a:ext>
            </a:extLst>
          </p:cNvPr>
          <p:cNvSpPr/>
          <p:nvPr/>
        </p:nvSpPr>
        <p:spPr>
          <a:xfrm>
            <a:off x="0" y="169380"/>
            <a:ext cx="11816666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FDECA9-9925-EE48-820D-8A84DA702BD3}"/>
              </a:ext>
            </a:extLst>
          </p:cNvPr>
          <p:cNvSpPr/>
          <p:nvPr userDrawn="1"/>
        </p:nvSpPr>
        <p:spPr>
          <a:xfrm>
            <a:off x="0" y="169380"/>
            <a:ext cx="11816666" cy="72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82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F43660B-81B2-B143-B11D-85302EECFDBE}"/>
              </a:ext>
            </a:extLst>
          </p:cNvPr>
          <p:cNvSpPr/>
          <p:nvPr/>
        </p:nvSpPr>
        <p:spPr>
          <a:xfrm>
            <a:off x="805856" y="0"/>
            <a:ext cx="4803732" cy="6858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A2DE7A8-D0B9-0B4E-89CD-801C64626E9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2061" y="965308"/>
            <a:ext cx="6594475" cy="4927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72106F-6B30-7C41-894C-4141DA6B57CC}"/>
              </a:ext>
            </a:extLst>
          </p:cNvPr>
          <p:cNvSpPr/>
          <p:nvPr/>
        </p:nvSpPr>
        <p:spPr>
          <a:xfrm>
            <a:off x="6594475" y="964999"/>
            <a:ext cx="5597524" cy="4927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B219E3D-B5B9-E041-867A-4E7B6C978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134" y="413359"/>
            <a:ext cx="4346532" cy="463463"/>
          </a:xfrm>
          <a:prstGeom prst="rect">
            <a:avLst/>
          </a:prstGeom>
          <a:solidFill>
            <a:srgbClr val="F08200"/>
          </a:solidFill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200" b="0" i="0" cap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Today’s agenda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6BFA679-C341-5A4C-BFA9-664DC7EAAE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69334" y="1619619"/>
            <a:ext cx="658126" cy="658126"/>
          </a:xfrm>
          <a:prstGeom prst="ellipse">
            <a:avLst/>
          </a:prstGeom>
          <a:ln w="19050">
            <a:solidFill>
              <a:srgbClr val="5B6770"/>
            </a:solidFill>
          </a:ln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 cap="all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C7D8FE-B649-3145-BF17-642FE1D932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6080" y="1536408"/>
            <a:ext cx="3573144" cy="82545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point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7F5761B-B687-FD48-8A89-35B58502AF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9334" y="2611464"/>
            <a:ext cx="658126" cy="658126"/>
          </a:xfrm>
          <a:prstGeom prst="ellipse">
            <a:avLst/>
          </a:prstGeom>
          <a:ln w="19050">
            <a:solidFill>
              <a:srgbClr val="5B6770"/>
            </a:solidFill>
          </a:ln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 cap="all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07AF52D-CE51-9246-9D63-311FA19AE1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06080" y="2527952"/>
            <a:ext cx="3573144" cy="82545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point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0880334-52BD-7B40-BF52-71D26A6BB1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9334" y="3603309"/>
            <a:ext cx="658126" cy="658126"/>
          </a:xfrm>
          <a:prstGeom prst="ellipse">
            <a:avLst/>
          </a:prstGeom>
          <a:ln w="19050">
            <a:solidFill>
              <a:srgbClr val="5B6770"/>
            </a:solidFill>
          </a:ln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 cap="all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63924A1-AF3E-3C47-AEB6-EA1B8277EE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6080" y="3519496"/>
            <a:ext cx="3573144" cy="82545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point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4E9AF6B-F526-D546-A8CA-AC02204744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69334" y="4595153"/>
            <a:ext cx="658126" cy="658126"/>
          </a:xfrm>
          <a:prstGeom prst="ellipse">
            <a:avLst/>
          </a:prstGeom>
          <a:ln w="19050">
            <a:solidFill>
              <a:srgbClr val="5B6770"/>
            </a:solidFill>
          </a:ln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 cap="all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F2CDD4E-5A89-9D41-97B5-C0ED1FAA02A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06080" y="4511041"/>
            <a:ext cx="3573144" cy="82545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point</a:t>
            </a:r>
          </a:p>
        </p:txBody>
      </p:sp>
      <p:sp>
        <p:nvSpPr>
          <p:cNvPr id="24" name="Slide Number Placeholder 11">
            <a:extLst>
              <a:ext uri="{FF2B5EF4-FFF2-40B4-BE49-F238E27FC236}">
                <a16:creationId xmlns:a16="http://schemas.microsoft.com/office/drawing/2014/main" id="{0E3A241E-5054-F14C-B5DA-20D7F2294DE4}"/>
              </a:ext>
            </a:extLst>
          </p:cNvPr>
          <p:cNvSpPr txBox="1">
            <a:spLocks/>
          </p:cNvSpPr>
          <p:nvPr/>
        </p:nvSpPr>
        <p:spPr>
          <a:xfrm>
            <a:off x="337856" y="6515474"/>
            <a:ext cx="468000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C3BBC56-5B77-964C-A5B4-F225189E1B1A}" type="slidenum">
              <a:rPr lang="en-US" sz="800" b="0" i="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8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857371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F72106F-6B30-7C41-894C-4141DA6B57CC}"/>
              </a:ext>
            </a:extLst>
          </p:cNvPr>
          <p:cNvSpPr/>
          <p:nvPr userDrawn="1"/>
        </p:nvSpPr>
        <p:spPr>
          <a:xfrm>
            <a:off x="6594475" y="964999"/>
            <a:ext cx="5597524" cy="4927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43660B-81B2-B143-B11D-85302EECFDBE}"/>
              </a:ext>
            </a:extLst>
          </p:cNvPr>
          <p:cNvSpPr/>
          <p:nvPr/>
        </p:nvSpPr>
        <p:spPr>
          <a:xfrm>
            <a:off x="805856" y="0"/>
            <a:ext cx="4803732" cy="6858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A2DE7A8-D0B9-0B4E-89CD-801C64626E9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2061" y="965308"/>
            <a:ext cx="6594475" cy="4927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/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72106F-6B30-7C41-894C-4141DA6B57CC}"/>
              </a:ext>
            </a:extLst>
          </p:cNvPr>
          <p:cNvSpPr/>
          <p:nvPr/>
        </p:nvSpPr>
        <p:spPr>
          <a:xfrm>
            <a:off x="6594475" y="964999"/>
            <a:ext cx="5597524" cy="4927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B219E3D-B5B9-E041-867A-4E7B6C978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134" y="413359"/>
            <a:ext cx="4346532" cy="463463"/>
          </a:xfrm>
          <a:prstGeom prst="rect">
            <a:avLst/>
          </a:prstGeom>
          <a:solidFill>
            <a:srgbClr val="F08200"/>
          </a:solidFill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200" b="0" i="0" cap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Today’s agenda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6BFA679-C341-5A4C-BFA9-664DC7EAAE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69334" y="1619619"/>
            <a:ext cx="658126" cy="658126"/>
          </a:xfrm>
          <a:prstGeom prst="ellipse">
            <a:avLst/>
          </a:prstGeom>
          <a:ln w="19050">
            <a:solidFill>
              <a:srgbClr val="5B6770"/>
            </a:solidFill>
          </a:ln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 cap="all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C7D8FE-B649-3145-BF17-642FE1D932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6080" y="1536408"/>
            <a:ext cx="3573144" cy="82545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point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7F5761B-B687-FD48-8A89-35B58502AF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9334" y="2611464"/>
            <a:ext cx="658126" cy="658126"/>
          </a:xfrm>
          <a:prstGeom prst="ellipse">
            <a:avLst/>
          </a:prstGeom>
          <a:ln w="19050">
            <a:solidFill>
              <a:srgbClr val="5B6770"/>
            </a:solidFill>
          </a:ln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 cap="all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07AF52D-CE51-9246-9D63-311FA19AE1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06080" y="2527952"/>
            <a:ext cx="3573144" cy="82545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point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0880334-52BD-7B40-BF52-71D26A6BB1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9334" y="3603309"/>
            <a:ext cx="658126" cy="658126"/>
          </a:xfrm>
          <a:prstGeom prst="ellipse">
            <a:avLst/>
          </a:prstGeom>
          <a:ln w="19050">
            <a:solidFill>
              <a:srgbClr val="5B6770"/>
            </a:solidFill>
          </a:ln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 cap="all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63924A1-AF3E-3C47-AEB6-EA1B8277EE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6080" y="3519496"/>
            <a:ext cx="3573144" cy="82545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point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4E9AF6B-F526-D546-A8CA-AC02204744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69334" y="4595153"/>
            <a:ext cx="658126" cy="658126"/>
          </a:xfrm>
          <a:prstGeom prst="ellipse">
            <a:avLst/>
          </a:prstGeom>
          <a:ln w="19050">
            <a:solidFill>
              <a:srgbClr val="5B6770"/>
            </a:solidFill>
          </a:ln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 cap="all" baseline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F2CDD4E-5A89-9D41-97B5-C0ED1FAA02A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06080" y="4511041"/>
            <a:ext cx="3573144" cy="82545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point</a:t>
            </a:r>
          </a:p>
        </p:txBody>
      </p:sp>
      <p:sp>
        <p:nvSpPr>
          <p:cNvPr id="24" name="Slide Number Placeholder 11">
            <a:extLst>
              <a:ext uri="{FF2B5EF4-FFF2-40B4-BE49-F238E27FC236}">
                <a16:creationId xmlns:a16="http://schemas.microsoft.com/office/drawing/2014/main" id="{0E3A241E-5054-F14C-B5DA-20D7F2294DE4}"/>
              </a:ext>
            </a:extLst>
          </p:cNvPr>
          <p:cNvSpPr txBox="1">
            <a:spLocks/>
          </p:cNvSpPr>
          <p:nvPr/>
        </p:nvSpPr>
        <p:spPr>
          <a:xfrm>
            <a:off x="337856" y="6515474"/>
            <a:ext cx="468000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C3BBC56-5B77-964C-A5B4-F225189E1B1A}" type="slidenum">
              <a:rPr lang="en-US" sz="800" b="0" i="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8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C9089C-4AAA-C645-909F-07A091FC53F3}"/>
              </a:ext>
            </a:extLst>
          </p:cNvPr>
          <p:cNvSpPr/>
          <p:nvPr/>
        </p:nvSpPr>
        <p:spPr>
          <a:xfrm>
            <a:off x="805856" y="0"/>
            <a:ext cx="4803732" cy="6858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EC4B22-5000-0A4B-815E-181921523B65}"/>
              </a:ext>
            </a:extLst>
          </p:cNvPr>
          <p:cNvSpPr/>
          <p:nvPr/>
        </p:nvSpPr>
        <p:spPr>
          <a:xfrm>
            <a:off x="6594475" y="964999"/>
            <a:ext cx="5597524" cy="4927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lide Number Placeholder 11">
            <a:extLst>
              <a:ext uri="{FF2B5EF4-FFF2-40B4-BE49-F238E27FC236}">
                <a16:creationId xmlns:a16="http://schemas.microsoft.com/office/drawing/2014/main" id="{0A2407CD-32F4-3E46-B602-6AD195C4E6E5}"/>
              </a:ext>
            </a:extLst>
          </p:cNvPr>
          <p:cNvSpPr txBox="1">
            <a:spLocks/>
          </p:cNvSpPr>
          <p:nvPr/>
        </p:nvSpPr>
        <p:spPr>
          <a:xfrm>
            <a:off x="337856" y="6515474"/>
            <a:ext cx="468000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C3BBC56-5B77-964C-A5B4-F225189E1B1A}" type="slidenum">
              <a:rPr lang="en-US" sz="800" b="0" i="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8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43660B-81B2-B143-B11D-85302EECFDBE}"/>
              </a:ext>
            </a:extLst>
          </p:cNvPr>
          <p:cNvSpPr/>
          <p:nvPr userDrawn="1"/>
        </p:nvSpPr>
        <p:spPr>
          <a:xfrm>
            <a:off x="805856" y="0"/>
            <a:ext cx="4803732" cy="6858000"/>
          </a:xfrm>
          <a:prstGeom prst="rect">
            <a:avLst/>
          </a:prstGeom>
          <a:solidFill>
            <a:srgbClr val="F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lide Number Placeholder 11">
            <a:extLst>
              <a:ext uri="{FF2B5EF4-FFF2-40B4-BE49-F238E27FC236}">
                <a16:creationId xmlns:a16="http://schemas.microsoft.com/office/drawing/2014/main" id="{0E3A241E-5054-F14C-B5DA-20D7F2294DE4}"/>
              </a:ext>
            </a:extLst>
          </p:cNvPr>
          <p:cNvSpPr txBox="1">
            <a:spLocks/>
          </p:cNvSpPr>
          <p:nvPr userDrawn="1"/>
        </p:nvSpPr>
        <p:spPr>
          <a:xfrm>
            <a:off x="337856" y="6515474"/>
            <a:ext cx="468000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C3BBC56-5B77-964C-A5B4-F225189E1B1A}" type="slidenum">
              <a:rPr lang="en-US" sz="800" b="0" i="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8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7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767EE5C8-C794-6B4A-B9A4-E5112EB71160}"/>
              </a:ext>
            </a:extLst>
          </p:cNvPr>
          <p:cNvSpPr txBox="1">
            <a:spLocks/>
          </p:cNvSpPr>
          <p:nvPr/>
        </p:nvSpPr>
        <p:spPr>
          <a:xfrm>
            <a:off x="350284" y="6511925"/>
            <a:ext cx="310963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3BBC56-5B77-964C-A5B4-F225189E1B1A}" type="slidenum">
              <a:rPr lang="en-US" sz="800" b="0" i="0" smtClean="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800" b="0" i="0" dirty="0">
              <a:solidFill>
                <a:srgbClr val="5B6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72E73D-14DC-FE46-8B67-59A93DB32A9F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9658350" y="6520832"/>
            <a:ext cx="2159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851" r:id="rId2"/>
    <p:sldLayoutId id="2147483852" r:id="rId3"/>
    <p:sldLayoutId id="2147483952" r:id="rId4"/>
    <p:sldLayoutId id="2147483853" r:id="rId5"/>
    <p:sldLayoutId id="2147483854" r:id="rId6"/>
    <p:sldLayoutId id="2147483855" r:id="rId7"/>
    <p:sldLayoutId id="2147483906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  <p:sldLayoutId id="2147483864" r:id="rId17"/>
    <p:sldLayoutId id="2147483865" r:id="rId18"/>
    <p:sldLayoutId id="2147483866" r:id="rId19"/>
    <p:sldLayoutId id="2147483867" r:id="rId20"/>
    <p:sldLayoutId id="2147483868" r:id="rId21"/>
    <p:sldLayoutId id="2147483869" r:id="rId22"/>
    <p:sldLayoutId id="2147483953" r:id="rId23"/>
    <p:sldLayoutId id="2147483870" r:id="rId24"/>
    <p:sldLayoutId id="2147483871" r:id="rId25"/>
    <p:sldLayoutId id="2147483872" r:id="rId26"/>
    <p:sldLayoutId id="2147483950" r:id="rId27"/>
    <p:sldLayoutId id="2147483874" r:id="rId28"/>
    <p:sldLayoutId id="2147483875" r:id="rId29"/>
    <p:sldLayoutId id="2147483876" r:id="rId30"/>
    <p:sldLayoutId id="2147483951" r:id="rId31"/>
    <p:sldLayoutId id="2147483877" r:id="rId32"/>
    <p:sldLayoutId id="2147483878" r:id="rId33"/>
    <p:sldLayoutId id="2147483879" r:id="rId34"/>
    <p:sldLayoutId id="2147483880" r:id="rId35"/>
    <p:sldLayoutId id="2147483881" r:id="rId36"/>
    <p:sldLayoutId id="2147483882" r:id="rId37"/>
    <p:sldLayoutId id="2147483883" r:id="rId38"/>
    <p:sldLayoutId id="2147483884" r:id="rId39"/>
    <p:sldLayoutId id="2147483885" r:id="rId40"/>
    <p:sldLayoutId id="2147483886" r:id="rId41"/>
    <p:sldLayoutId id="2147483887" r:id="rId42"/>
    <p:sldLayoutId id="2147483888" r:id="rId43"/>
    <p:sldLayoutId id="2147483889" r:id="rId44"/>
    <p:sldLayoutId id="2147483890" r:id="rId45"/>
    <p:sldLayoutId id="2147483891" r:id="rId46"/>
    <p:sldLayoutId id="2147483892" r:id="rId47"/>
    <p:sldLayoutId id="2147483893" r:id="rId48"/>
    <p:sldLayoutId id="2147483894" r:id="rId49"/>
    <p:sldLayoutId id="2147483895" r:id="rId50"/>
    <p:sldLayoutId id="2147483896" r:id="rId51"/>
    <p:sldLayoutId id="2147483897" r:id="rId52"/>
    <p:sldLayoutId id="2147483900" r:id="rId53"/>
    <p:sldLayoutId id="2147483898" r:id="rId54"/>
    <p:sldLayoutId id="2147483899" r:id="rId55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kern="1200" cap="none" baseline="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44">
          <p15:clr>
            <a:srgbClr val="A4A3A4"/>
          </p15:clr>
        </p15:guide>
        <p15:guide id="3" orient="horz" pos="432">
          <p15:clr>
            <a:srgbClr val="FDE53C"/>
          </p15:clr>
        </p15:guide>
        <p15:guide id="4" orient="horz" pos="4102">
          <p15:clr>
            <a:srgbClr val="A4A3A4"/>
          </p15:clr>
        </p15:guide>
        <p15:guide id="5" pos="384">
          <p15:clr>
            <a:srgbClr val="FDE53C"/>
          </p15:clr>
        </p15:guide>
        <p15:guide id="6" orient="horz" pos="3888">
          <p15:clr>
            <a:srgbClr val="FDE53C"/>
          </p15:clr>
        </p15:guide>
        <p15:guide id="7" pos="7294">
          <p15:clr>
            <a:srgbClr val="FDE53C"/>
          </p15:clr>
        </p15:guide>
        <p15:guide id="8" orient="horz" pos="218">
          <p15:clr>
            <a:srgbClr val="A4A3A4"/>
          </p15:clr>
        </p15:guide>
        <p15:guide id="9" orient="horz" pos="106">
          <p15:clr>
            <a:srgbClr val="A4A3A4"/>
          </p15:clr>
        </p15:guide>
        <p15:guide id="10" orient="horz" pos="4210">
          <p15:clr>
            <a:srgbClr val="A4A3A4"/>
          </p15:clr>
        </p15:guide>
        <p15:guide id="11" pos="3840">
          <p15:clr>
            <a:srgbClr val="A4A3A4"/>
          </p15:clr>
        </p15:guide>
        <p15:guide id="12" orient="horz" pos="2160">
          <p15:clr>
            <a:srgbClr val="A4A3A4"/>
          </p15:clr>
        </p15:guide>
        <p15:guide id="13" orient="horz" pos="1294">
          <p15:clr>
            <a:srgbClr val="547EBF"/>
          </p15:clr>
        </p15:guide>
        <p15:guide id="21" orient="horz" pos="3997">
          <p15:clr>
            <a:srgbClr val="A4A3A4"/>
          </p15:clr>
        </p15:guide>
        <p15:guide id="22" pos="2389">
          <p15:clr>
            <a:srgbClr val="A4A3A4"/>
          </p15:clr>
        </p15:guide>
        <p15:guide id="23" pos="4044">
          <p15:clr>
            <a:srgbClr val="A4A3A4"/>
          </p15:clr>
        </p15:guide>
        <p15:guide id="24" pos="234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microsoft.com/office/2018/10/relationships/comments" Target="../comments/modernComment_D55_99C4A269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18/10/relationships/comments" Target="../comments/modernComment_D52_80A50EC6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4E9_CC1EE10B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4EA_21C2DD9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B4E1C-DCBC-094C-A53C-B94EE516CE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3208042"/>
            <a:ext cx="7860632" cy="395949"/>
          </a:xfrm>
        </p:spPr>
        <p:txBody>
          <a:bodyPr lIns="0" tIns="0" rIns="0" bIns="0" anchor="t">
            <a:noAutofit/>
          </a:bodyPr>
          <a:lstStyle/>
          <a:p>
            <a:r>
              <a:rPr lang="en-GB" sz="1600" dirty="0">
                <a:latin typeface="Arial"/>
                <a:cs typeface="Arial"/>
              </a:rPr>
              <a:t>Thursday 12th June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DC50B4-9FDF-2249-826A-ACD66D09D5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0" tIns="0" rIns="0" bIns="0" anchor="t">
            <a:noAutofit/>
          </a:bodyPr>
          <a:lstStyle/>
          <a:p>
            <a:r>
              <a:rPr lang="en-GB" dirty="0">
                <a:latin typeface="Arial"/>
                <a:cs typeface="Arial"/>
              </a:rPr>
              <a:t>Luxaflex SEO Webinar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5624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83F4F-1F7B-5B6D-1965-F082EF1D5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B90DC-E154-CC59-7474-247A68C90E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B7043-F891-6D22-0194-E6590DF5B8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Google Business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87C20B-9DF6-0F2F-74D0-73064CD8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1E6B94-0DB6-5878-A7A2-C106A9BA1D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numCol="1"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Google Business Profile is an excellent local search tool available to businesses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profile shows up in map results, location or “near me” searches and also voice searches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Your profile will include your business name, hours, reviews, photos and products/services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this will be seen before your actual website it is essential to make the most of this profile and provide users with as much info as possible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6AC286-172C-732D-CC41-DD44A501B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4" y="1766650"/>
            <a:ext cx="3010545" cy="349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5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45E7F3-6884-BE46-A393-8A062E945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Optimising your Google Business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1C311-1327-484F-AF80-8628C2CE34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numCol="1"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Actionable tips to stand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Make sure your listing is claimed and verified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Add accurate hours, contact information, categories and a compelling description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Include at least 5 high-quality photos (Such as your shop front, inside of your showroom, staff or products)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Use keyword rich descriptions (e.g., “made to measure blinds in Leeds”)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Post weekly updates – Your time to show off with product launches, latest offers/promotions and tips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Most importantly if anything changes make sure your Google Business Profile is updated to reflect this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41AAAAD-8859-F841-B85A-A0567634BC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1475" y="572610"/>
            <a:ext cx="328495" cy="49682"/>
          </a:xfrm>
          <a:solidFill>
            <a:srgbClr val="5B6770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28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89D739-790C-7821-F328-4B9D077D58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685800"/>
            <a:ext cx="10805719" cy="1368425"/>
          </a:xfrm>
        </p:spPr>
        <p:txBody>
          <a:bodyPr/>
          <a:lstStyle/>
          <a:p>
            <a:pPr algn="ctr"/>
            <a:r>
              <a:rPr lang="en-GB" b="1" dirty="0"/>
              <a:t>Good vs Bad Google Business Profile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002796-D98C-9376-87CD-FD7F308F5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763" y="1437846"/>
            <a:ext cx="7702474" cy="46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0068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6C22B-228E-E90B-3729-F1E576728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D3A9A-7FA8-A610-B96C-81EBD2AA55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1A3D3-C8D3-426A-E5BB-87DE21996F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Why reviews matter</a:t>
            </a:r>
            <a:endParaRPr lang="en-US" dirty="0"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EC447-C87F-9184-8715-3B9247D4561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A7F365-C3E3-965E-D695-AAFC4C14A5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numCol="1"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Reviews will always remain an important factor for trust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Reviews influence purchasing intentions and have an impact in improving local rankings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Ensure you are encouraging reviews from your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more reviews you can gain from real customers the better the impact this will have on your Local SEO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Try and reply to all reviews (Whether negative or positive to build trust)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not try and build up reviews through fake emails or profiles (People can see through this and so can Google!)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erson sitting on a picnic blanket looking at her phone&#10;&#10;AI-generated content may be incorrect.">
            <a:extLst>
              <a:ext uri="{FF2B5EF4-FFF2-40B4-BE49-F238E27FC236}">
                <a16:creationId xmlns:a16="http://schemas.microsoft.com/office/drawing/2014/main" id="{5592F369-344F-E64D-F81B-C0B44DCD1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11" y="1327534"/>
            <a:ext cx="3117571" cy="46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91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31507-F9D7-D534-FFAD-95144F767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33771C-1C48-502D-EAB2-99C8B9096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9F61-6D3C-0E2B-683A-7D936E1AC7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numCol="1" spcCol="36000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Make sure your Google Business Profile is claimed, verified and optimised to provide the best experience for potential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Add your business to free directories (Yell, Yelp, Bing Places)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Ensure your NAP (Name, Address &amp; Phone Number) is consistent across every place where your business is listed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Aim to receive new reviews every month (even adding 1 to 2 makes a big difference)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Use the posts feature on your GBP to keep interacting with customers (for promos, latest news or blogs)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Embed a Google Map on your contact page (Make your business easy to find!)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3B0B1-027C-794E-AC24-206E90896B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Quick wins for local SEO</a:t>
            </a:r>
            <a:endParaRPr lang="en-US" dirty="0">
              <a:latin typeface="Arial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B1A05-D3E8-054E-A13F-71CF050E1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" y="2159715"/>
            <a:ext cx="3489064" cy="231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0087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C6A992-E046-3847-B2D9-9BE4BF1E65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 sz="1800" dirty="0">
                <a:latin typeface="Arial"/>
                <a:cs typeface="Arial"/>
              </a:rPr>
              <a:t>Thank you for listening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875682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328AC-5CF3-1B47-9A3D-11626D33EC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85547-25F4-FA49-BF95-C82079C72E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06080" y="1055145"/>
            <a:ext cx="3573144" cy="825450"/>
          </a:xfrm>
        </p:spPr>
        <p:txBody>
          <a:bodyPr lIns="91440" tIns="45720" rIns="91440" bIns="45720" anchor="ctr"/>
          <a:lstStyle/>
          <a:p>
            <a:r>
              <a:rPr lang="en-US" sz="2000" dirty="0">
                <a:latin typeface="Arial"/>
                <a:cs typeface="Arial"/>
              </a:rPr>
              <a:t>What is SEO &amp; Why it matters</a:t>
            </a:r>
            <a:endParaRPr lang="en-US" sz="2000" dirty="0"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F0EC9B-30C2-3E4F-843D-7F30AF91E1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6080" y="1886268"/>
            <a:ext cx="4254932" cy="825450"/>
          </a:xfrm>
        </p:spPr>
        <p:txBody>
          <a:bodyPr lIns="91440" tIns="45720" rIns="91440" bIns="45720" anchor="ctr"/>
          <a:lstStyle/>
          <a:p>
            <a:r>
              <a:rPr lang="en-US" sz="2000" dirty="0">
                <a:latin typeface="Arial"/>
                <a:cs typeface="Arial"/>
              </a:rPr>
              <a:t>Local SEO &amp; How users search</a:t>
            </a:r>
            <a:endParaRPr lang="en-US" sz="2000" dirty="0">
              <a:latin typeface="Arial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33F56B-54C6-4F44-8DF8-32EC9DE08B0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06080" y="2707364"/>
            <a:ext cx="3573144" cy="825450"/>
          </a:xfrm>
        </p:spPr>
        <p:txBody>
          <a:bodyPr lIns="91440" tIns="45720" rIns="91440" bIns="45720" anchor="ctr"/>
          <a:lstStyle/>
          <a:p>
            <a:r>
              <a:rPr lang="en-US" sz="2000" dirty="0">
                <a:latin typeface="Arial"/>
                <a:cs typeface="Arial"/>
              </a:rPr>
              <a:t>Google Business Profiles</a:t>
            </a:r>
            <a:endParaRPr lang="en-US" sz="2000" dirty="0">
              <a:latin typeface="Arial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78A430-37B5-7C4A-9C7E-11815084A1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006080" y="3448252"/>
            <a:ext cx="3573144" cy="825450"/>
          </a:xfrm>
        </p:spPr>
        <p:txBody>
          <a:bodyPr lIns="91440" tIns="45720" rIns="91440" bIns="45720" anchor="ctr"/>
          <a:lstStyle/>
          <a:p>
            <a:r>
              <a:rPr lang="en-US" sz="2000" dirty="0">
                <a:latin typeface="Arial"/>
                <a:cs typeface="Arial"/>
              </a:rPr>
              <a:t>Why reviews matter</a:t>
            </a:r>
            <a:endParaRPr lang="en-US" sz="20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D5C5925-67EF-0B6D-73FA-098B575BB0EF}"/>
              </a:ext>
            </a:extLst>
          </p:cNvPr>
          <p:cNvSpPr/>
          <p:nvPr/>
        </p:nvSpPr>
        <p:spPr>
          <a:xfrm>
            <a:off x="6942221" y="1056773"/>
            <a:ext cx="683795" cy="653717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US" sz="1400" dirty="0">
                <a:cs typeface="Arial"/>
              </a:rPr>
              <a:t>1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7ACBD45-521E-2D9D-EA74-790ABF5AD097}"/>
              </a:ext>
            </a:extLst>
          </p:cNvPr>
          <p:cNvSpPr/>
          <p:nvPr/>
        </p:nvSpPr>
        <p:spPr>
          <a:xfrm>
            <a:off x="6942221" y="1888957"/>
            <a:ext cx="683795" cy="653717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45720" rIns="72000" bIns="45720" rtlCol="0" anchor="ctr"/>
          <a:lstStyle/>
          <a:p>
            <a:pPr algn="ctr"/>
            <a:r>
              <a:rPr lang="en-US" sz="1400" dirty="0">
                <a:cs typeface="Arial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40C4F89-509B-BD24-3D11-227C872B61D4}"/>
              </a:ext>
            </a:extLst>
          </p:cNvPr>
          <p:cNvSpPr/>
          <p:nvPr/>
        </p:nvSpPr>
        <p:spPr>
          <a:xfrm>
            <a:off x="6942220" y="2711114"/>
            <a:ext cx="683795" cy="653717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45720" rIns="72000" bIns="45720" rtlCol="0" anchor="ctr"/>
          <a:lstStyle/>
          <a:p>
            <a:pPr algn="ctr"/>
            <a:r>
              <a:rPr lang="en-US" sz="1400" dirty="0">
                <a:cs typeface="Arial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AB74130-2DA8-FC57-21C1-144E923A992A}"/>
              </a:ext>
            </a:extLst>
          </p:cNvPr>
          <p:cNvSpPr/>
          <p:nvPr/>
        </p:nvSpPr>
        <p:spPr>
          <a:xfrm>
            <a:off x="6942221" y="3533272"/>
            <a:ext cx="683795" cy="653717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45720" rIns="72000" bIns="45720" rtlCol="0" anchor="ctr"/>
          <a:lstStyle/>
          <a:p>
            <a:pPr algn="ctr"/>
            <a:r>
              <a:rPr lang="en-US" sz="1400" dirty="0">
                <a:cs typeface="Arial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4BC294-8701-33AA-2E6F-0D605431E78B}"/>
              </a:ext>
            </a:extLst>
          </p:cNvPr>
          <p:cNvSpPr/>
          <p:nvPr/>
        </p:nvSpPr>
        <p:spPr>
          <a:xfrm>
            <a:off x="6942221" y="4365457"/>
            <a:ext cx="683795" cy="653717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45720" rIns="72000" bIns="45720" rtlCol="0" anchor="ctr"/>
          <a:lstStyle/>
          <a:p>
            <a:pPr algn="ctr"/>
            <a:r>
              <a:rPr lang="en-US" sz="1400" dirty="0">
                <a:cs typeface="Arial"/>
              </a:rPr>
              <a:t>5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3516AC17-BF14-EF65-B238-AFD2040CB77F}"/>
              </a:ext>
            </a:extLst>
          </p:cNvPr>
          <p:cNvSpPr txBox="1">
            <a:spLocks/>
          </p:cNvSpPr>
          <p:nvPr/>
        </p:nvSpPr>
        <p:spPr>
          <a:xfrm>
            <a:off x="8008085" y="4282442"/>
            <a:ext cx="3573144" cy="82545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400" b="0" i="0" kern="120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/>
                <a:cs typeface="Arial"/>
              </a:rPr>
              <a:t>Local SEO quick wins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929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1A3C24-1A35-7545-B5F0-05BD53D8B3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AB93D-44CC-8748-BAC6-BCA9909C8F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numCol="1" spcCol="360000" anchor="t"/>
          <a:lstStyle/>
          <a:p>
            <a:r>
              <a:rPr lang="en-US" sz="1800" dirty="0">
                <a:latin typeface="Arial"/>
                <a:cs typeface="Arial"/>
              </a:rPr>
              <a:t>SEO = Search Engine Optimisation</a:t>
            </a:r>
          </a:p>
          <a:p>
            <a:r>
              <a:rPr lang="en-US" sz="1800" dirty="0">
                <a:latin typeface="Arial"/>
                <a:cs typeface="Arial"/>
              </a:rPr>
              <a:t>Helps Google to understand what your website is about</a:t>
            </a:r>
          </a:p>
          <a:p>
            <a:r>
              <a:rPr lang="en-US" sz="1800" dirty="0">
                <a:latin typeface="Arial"/>
                <a:cs typeface="Arial"/>
              </a:rPr>
              <a:t>SEO is thinking about the user and being user first</a:t>
            </a:r>
          </a:p>
          <a:p>
            <a:endParaRPr lang="en-US" sz="1800" dirty="0">
              <a:latin typeface="Arial"/>
              <a:cs typeface="Arial"/>
            </a:endParaRPr>
          </a:p>
          <a:p>
            <a:r>
              <a:rPr lang="en-US" sz="1800" dirty="0">
                <a:latin typeface="Arial"/>
                <a:cs typeface="Arial"/>
              </a:rPr>
              <a:t>There are three main pillars to SEO:</a:t>
            </a:r>
            <a:endParaRPr lang="en-US" sz="1800" dirty="0"/>
          </a:p>
          <a:p>
            <a:pPr marL="285750" indent="-285750">
              <a:buChar char="•"/>
            </a:pPr>
            <a:r>
              <a:rPr lang="en-US" sz="1800" dirty="0">
                <a:latin typeface="Arial"/>
                <a:cs typeface="Arial"/>
              </a:rPr>
              <a:t>On-page: What's on your website (Content, images, headings)</a:t>
            </a:r>
            <a:endParaRPr lang="en-US" sz="1800" dirty="0"/>
          </a:p>
          <a:p>
            <a:pPr marL="285750" indent="-285750">
              <a:buChar char="•"/>
            </a:pPr>
            <a:r>
              <a:rPr lang="en-US" sz="1800" dirty="0">
                <a:latin typeface="Arial"/>
                <a:cs typeface="Arial"/>
              </a:rPr>
              <a:t>Off-page: Reviews and backlinks from other websites</a:t>
            </a:r>
            <a:endParaRPr lang="en-US" sz="1800" dirty="0"/>
          </a:p>
          <a:p>
            <a:pPr marL="285750" indent="-285750">
              <a:buChar char="•"/>
            </a:pPr>
            <a:r>
              <a:rPr lang="en-US" sz="1800" dirty="0">
                <a:latin typeface="Arial"/>
                <a:cs typeface="Arial"/>
              </a:rPr>
              <a:t>Technical: Behind the scenes (Including site speed, mobile friendly)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latin typeface="Arial"/>
                <a:cs typeface="Arial"/>
              </a:rPr>
              <a:t>Our focus today will be Local SEO looking into how you can win with your SEO for on-page elements and Google Business Profile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34072-F9A8-8D45-8BCF-6A41BE8BDB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What is SEO</a:t>
            </a:r>
            <a:endParaRPr lang="en-US" dirty="0"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57575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A14B2C-6206-EF42-AB67-D3A5EDFB7A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ctr">
            <a:noAutofit/>
          </a:bodyPr>
          <a:lstStyle/>
          <a:p>
            <a:pPr marL="342900" indent="-342900">
              <a:buChar char="•"/>
            </a:pPr>
            <a:r>
              <a:rPr lang="en-GB" dirty="0">
                <a:latin typeface="Arial"/>
                <a:cs typeface="Arial"/>
              </a:rPr>
              <a:t>SEO = how customers find your business on Google without paying for ads</a:t>
            </a:r>
          </a:p>
          <a:p>
            <a:endParaRPr lang="en-GB" dirty="0">
              <a:cs typeface="Arial"/>
            </a:endParaRPr>
          </a:p>
          <a:p>
            <a:pPr marL="342900" indent="-342900">
              <a:buChar char="•"/>
            </a:pPr>
            <a:r>
              <a:rPr lang="en-GB" dirty="0">
                <a:latin typeface="Arial"/>
                <a:cs typeface="Arial"/>
              </a:rPr>
              <a:t>Most customers start their journey online – even if they purchase in-store</a:t>
            </a:r>
          </a:p>
          <a:p>
            <a:endParaRPr lang="en-GB" dirty="0">
              <a:cs typeface="Arial"/>
            </a:endParaRPr>
          </a:p>
          <a:p>
            <a:pPr marL="342900" indent="-342900">
              <a:buChar char="•"/>
            </a:pPr>
            <a:r>
              <a:rPr lang="en-GB" dirty="0">
                <a:latin typeface="Arial"/>
                <a:cs typeface="Arial"/>
              </a:rPr>
              <a:t>SEO can lead to more footfall and enquiries to increase sales</a:t>
            </a:r>
          </a:p>
          <a:p>
            <a:pPr marL="342900" indent="-342900">
              <a:buChar char="•"/>
            </a:pPr>
            <a:endParaRPr lang="en-GB" dirty="0">
              <a:latin typeface="Arial"/>
              <a:cs typeface="Arial"/>
            </a:endParaRPr>
          </a:p>
          <a:p>
            <a:pPr marL="342900" indent="-342900">
              <a:buChar char="•"/>
            </a:pPr>
            <a:r>
              <a:rPr lang="en-GB" dirty="0">
                <a:latin typeface="Arial"/>
                <a:cs typeface="Arial"/>
              </a:rPr>
              <a:t>Local searches are especially important to be visible for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298F2-C18A-9643-94AB-0B218FEA8B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133" y="2776250"/>
            <a:ext cx="5539070" cy="1307855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6000" b="1" dirty="0">
                <a:latin typeface="Arial"/>
                <a:cs typeface="Arial"/>
              </a:rPr>
              <a:t>Why SEO Matters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1464144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939F8-B335-7F43-8EED-E3E72D1B1B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70647-652B-2447-990F-CC04D31C7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What is Local SEO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BE1B78-6E72-6D40-A78C-3A1145E1ECA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B70E2B-FDB9-5C4D-BD28-7C80B0CA20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numCol="1" spcCol="360000" anchor="t"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Appearing in searches for the products you sell within your local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Showing in the search results for searches such as “blinds in Manchester”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There are multiple ways in which you can appear in the local search results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Google also shows a map pack with 3 businesses appearing here for every local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Local SEO relies heavily on your website and Google Business Profile being </a:t>
            </a:r>
            <a:r>
              <a:rPr lang="en-US" dirty="0" err="1">
                <a:latin typeface="Arial"/>
                <a:cs typeface="Arial"/>
              </a:rPr>
              <a:t>optimised</a:t>
            </a:r>
            <a:r>
              <a:rPr lang="en-US" dirty="0">
                <a:latin typeface="Arial"/>
                <a:cs typeface="Arial"/>
              </a:rPr>
              <a:t> well to appear for local search terms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Local businesses will also appear below the map pack so there are multiple areas of a Google search where clicks can be gained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9EF362-B483-84CC-018A-BBBE9D409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79" y="1682299"/>
            <a:ext cx="3351000" cy="283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1883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45E7F3-6884-BE46-A393-8A062E945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How people search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1C311-1327-484F-AF80-8628C2CE34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numCol="1"/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think like your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If you were looking for your products, what would you be searching for?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Most people will be searching for solutions such as “best blackout blinds in Birmingham” or “wooden blinds near me”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Ensure you are using location-based phrases and keywords naturally on your website and in your Google Business Profile to gain visibility in the search results for these terms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41AAAAD-8859-F841-B85A-A0567634BC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1475" y="572610"/>
            <a:ext cx="328495" cy="49682"/>
          </a:xfrm>
          <a:solidFill>
            <a:srgbClr val="5B6770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434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31507-F9D7-D534-FFAD-95144F767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33771C-1C48-502D-EAB2-99C8B9096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9F61-6D3C-0E2B-683A-7D936E1AC7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numCol="1"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is it?</a:t>
            </a:r>
          </a:p>
          <a:p>
            <a:r>
              <a:rPr lang="en-US" sz="1800" dirty="0"/>
              <a:t>SEO activities that happen away from your website that still impact how you rank on Google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800" dirty="0"/>
              <a:t>mmon 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Backlinks from other websites – Local news</a:t>
            </a:r>
            <a:r>
              <a:rPr lang="en-US" sz="1800" dirty="0"/>
              <a:t>papers, directories or partner sites linking to your site = a vote of confidence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Business listings – Accurate listings on Yell</a:t>
            </a:r>
            <a:r>
              <a:rPr lang="en-US" sz="1800" dirty="0"/>
              <a:t> &amp; Yelp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Social media mentions – When people mention or share links to your business on platforms like Facebook or Instagram</a:t>
            </a:r>
          </a:p>
          <a:p>
            <a:r>
              <a:rPr lang="en-US" sz="1800" dirty="0"/>
              <a:t>Why it matters:</a:t>
            </a:r>
          </a:p>
          <a:p>
            <a:r>
              <a:rPr lang="en-US" sz="1800" dirty="0"/>
              <a:t>Google sees these signals as proof that your business is trustworthy and relevant to your local area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3B0B1-027C-794E-AC24-206E90896B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Local Off-Site SEO</a:t>
            </a:r>
            <a:endParaRPr lang="en-US" dirty="0">
              <a:latin typeface="Arial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EB19C0-A11B-69E0-D8E5-C3FB231C2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68" y="1531745"/>
            <a:ext cx="3245944" cy="1051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F9B8A8-157A-B490-12F5-750AE9D2F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80" y="3182695"/>
            <a:ext cx="3420919" cy="231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69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6C22B-228E-E90B-3729-F1E576728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D3A9A-7FA8-A610-B96C-81EBD2AA55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1A3D3-C8D3-426A-E5BB-87DE21996F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 dirty="0">
                <a:latin typeface="Arial"/>
                <a:cs typeface="Arial" panose="020B0604020202020204" pitchFamily="34" charset="0"/>
              </a:rPr>
              <a:t>Local backlink building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EC447-C87F-9184-8715-3B9247D4561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A7F365-C3E3-965E-D695-AAFC4C14A5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numCol="1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Partner with local businesses: Collaborate with other local businesses in your area to create mutually beneficial backlinks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Reach out to local media: Connect with local news websites and blogs for features or mentions in their media to gain relevant local backlinks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Sponsor local events: Showcase your business by sponsoring local events and activities in your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Listing your business in local directories such as Yell, Yelp and Bing Places</a:t>
            </a:r>
          </a:p>
        </p:txBody>
      </p:sp>
      <p:pic>
        <p:nvPicPr>
          <p:cNvPr id="8" name="Picture 7" descr="A yellow chain with a white background&#10;&#10;AI-generated content may be incorrect.">
            <a:extLst>
              <a:ext uri="{FF2B5EF4-FFF2-40B4-BE49-F238E27FC236}">
                <a16:creationId xmlns:a16="http://schemas.microsoft.com/office/drawing/2014/main" id="{4CA4A8E2-AEB8-1416-F97B-C974DC5D8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66" y="1960847"/>
            <a:ext cx="2936303" cy="29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73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950D4-9639-1442-BABD-225754D60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1D0BE1-C37F-799C-B5C0-79BE764C84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D23EB-64DE-F8F0-7305-FCC008A940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88896" y="975573"/>
            <a:ext cx="7828453" cy="5048709"/>
          </a:xfrm>
        </p:spPr>
        <p:txBody>
          <a:bodyPr numCol="1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Consistent online listings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Ensure consistency in information across all online directories and platforms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Submit your business to reputable local directories to increase visibility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Monitor your online presence – regular checks for accuracy and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Localised content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Utilise location specific keywords into your content to target local searches – “roller blinds in Bristol”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Create relevant content for your local area – local events, news and community specific topics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Share customer stories – Highlight local experiences through testimonials and case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Mobile-Friendly approach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Responsive website that loads quickly for users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Improve user experience – Make your navigation easy to follow, clear contact details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Utilise click-to-call buttons – allows users to contact you easily via mobile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726C9-78B5-1B54-8426-6282E73EA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SEO basics to apply today</a:t>
            </a:r>
            <a:endParaRPr lang="en-US" dirty="0">
              <a:latin typeface="Arial"/>
              <a:cs typeface="Arial" panose="020B0604020202020204" pitchFamily="34" charset="0"/>
            </a:endParaRPr>
          </a:p>
        </p:txBody>
      </p:sp>
      <p:pic>
        <p:nvPicPr>
          <p:cNvPr id="6" name="Picture 5" descr="A person sitting in a car with a computer&#10;&#10;AI-generated content may be incorrect.">
            <a:extLst>
              <a:ext uri="{FF2B5EF4-FFF2-40B4-BE49-F238E27FC236}">
                <a16:creationId xmlns:a16="http://schemas.microsoft.com/office/drawing/2014/main" id="{7F708C95-4C72-2ECB-73A2-6C171E65F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8" y="1747775"/>
            <a:ext cx="3504303" cy="350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56930"/>
      </p:ext>
    </p:extLst>
  </p:cSld>
  <p:clrMapOvr>
    <a:masterClrMapping/>
  </p:clrMapOvr>
</p:sld>
</file>

<file path=ppt/theme/theme1.xml><?xml version="1.0" encoding="utf-8"?>
<a:theme xmlns:a="http://schemas.openxmlformats.org/drawingml/2006/main" name="HD Theme">
  <a:themeElements>
    <a:clrScheme name="Custom 1">
      <a:dk1>
        <a:srgbClr val="2B2C41"/>
      </a:dk1>
      <a:lt1>
        <a:srgbClr val="FFFFFF"/>
      </a:lt1>
      <a:dk2>
        <a:srgbClr val="645E56"/>
      </a:dk2>
      <a:lt2>
        <a:srgbClr val="FEFFFF"/>
      </a:lt2>
      <a:accent1>
        <a:srgbClr val="8D99AE"/>
      </a:accent1>
      <a:accent2>
        <a:srgbClr val="F2F2F2"/>
      </a:accent2>
      <a:accent3>
        <a:srgbClr val="FF9200"/>
      </a:accent3>
      <a:accent4>
        <a:srgbClr val="000000"/>
      </a:accent4>
      <a:accent5>
        <a:srgbClr val="ECF1F4"/>
      </a:accent5>
      <a:accent6>
        <a:srgbClr val="414B5B"/>
      </a:accent6>
      <a:hlink>
        <a:srgbClr val="120066"/>
      </a:hlink>
      <a:folHlink>
        <a:srgbClr val="24006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lIns="72000" rIns="72000" rtlCol="0" anchor="ctr"/>
      <a:lstStyle>
        <a:defPPr algn="ctr"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D Theme" id="{8EB968D5-BD11-EF41-89CB-18AAB235AF2E}" vid="{C7111D10-4C2C-6B48-BFB3-CDF777FED3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F0C30A4DCF44790CE40634BC4447F" ma:contentTypeVersion="4" ma:contentTypeDescription="Create a new document." ma:contentTypeScope="" ma:versionID="5add7c4ae660ee4b294b0ca73285fa65">
  <xsd:schema xmlns:xsd="http://www.w3.org/2001/XMLSchema" xmlns:xs="http://www.w3.org/2001/XMLSchema" xmlns:p="http://schemas.microsoft.com/office/2006/metadata/properties" xmlns:ns2="4458bce2-97b8-4c9d-aa50-3eba08871c2a" targetNamespace="http://schemas.microsoft.com/office/2006/metadata/properties" ma:root="true" ma:fieldsID="d257de19d9dafd3393c117d5e7b27086" ns2:_="">
    <xsd:import namespace="4458bce2-97b8-4c9d-aa50-3eba08871c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58bce2-97b8-4c9d-aa50-3eba08871c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928F05-FB7F-4A32-92F0-1B61FC9A7167}">
  <ds:schemaRefs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4458bce2-97b8-4c9d-aa50-3eba08871c2a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6267399-AC24-403E-98BE-A35AF67BB2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58bce2-97b8-4c9d-aa50-3eba08871c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DD41235-634C-4879-97F0-ABCB6AC585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12379</TotalTime>
  <Words>1045</Words>
  <Application>Microsoft Office PowerPoint</Application>
  <PresentationFormat>Widescreen</PresentationFormat>
  <Paragraphs>107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Wingdings</vt:lpstr>
      <vt:lpstr>HD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 PowerPoint template</dc:title>
  <dc:creator>Alexandra Scillieri</dc:creator>
  <cp:lastModifiedBy>Debbie Cullen</cp:lastModifiedBy>
  <cp:revision>1939</cp:revision>
  <cp:lastPrinted>2018-08-16T15:45:15Z</cp:lastPrinted>
  <dcterms:created xsi:type="dcterms:W3CDTF">2018-01-31T19:17:30Z</dcterms:created>
  <dcterms:modified xsi:type="dcterms:W3CDTF">2025-06-17T14:49:30Z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0x010100FD5F0C30A4DCF44790CE40634BC4447F</vt:lpwstr>
  </property>
  <property fmtid="{D5CDD505-2E9C-101B-9397-08002B2CF9AE}" pid="3" name="DocumentType">
    <vt:lpwstr>15;#Template|5428922d-2602-4ff4-82eb-14e25a104240</vt:lpwstr>
  </property>
  <property fmtid="{D5CDD505-2E9C-101B-9397-08002B2CF9AE}" pid="4" name="DocumentCategory">
    <vt:lpwstr>22;#Brand|2fee6fc1-3c69-438a-b812-f2875ef5a8d4</vt:lpwstr>
  </property>
  <property fmtid="{D5CDD505-2E9C-101B-9397-08002B2CF9AE}" pid="5" name="DocumentDepartment">
    <vt:lpwstr>19;#Marketing|ab0b2f9a-6d42-4133-bd35-75c8a8fd585d</vt:lpwstr>
  </property>
</Properties>
</file>